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9"/>
  </p:handoutMasterIdLst>
  <p:sldIdLst>
    <p:sldId id="256" r:id="rId2"/>
    <p:sldId id="267" r:id="rId3"/>
    <p:sldId id="277" r:id="rId4"/>
    <p:sldId id="278" r:id="rId5"/>
    <p:sldId id="296" r:id="rId6"/>
    <p:sldId id="279" r:id="rId7"/>
    <p:sldId id="280" r:id="rId8"/>
    <p:sldId id="281" r:id="rId9"/>
    <p:sldId id="282" r:id="rId10"/>
    <p:sldId id="297" r:id="rId11"/>
    <p:sldId id="295" r:id="rId12"/>
    <p:sldId id="283" r:id="rId13"/>
    <p:sldId id="284" r:id="rId14"/>
    <p:sldId id="287" r:id="rId15"/>
    <p:sldId id="257" r:id="rId16"/>
    <p:sldId id="288" r:id="rId17"/>
    <p:sldId id="259" r:id="rId18"/>
    <p:sldId id="290" r:id="rId19"/>
    <p:sldId id="260" r:id="rId20"/>
    <p:sldId id="291" r:id="rId21"/>
    <p:sldId id="264" r:id="rId22"/>
    <p:sldId id="292" r:id="rId23"/>
    <p:sldId id="263" r:id="rId24"/>
    <p:sldId id="293" r:id="rId25"/>
    <p:sldId id="262" r:id="rId26"/>
    <p:sldId id="294" r:id="rId27"/>
    <p:sldId id="261" r:id="rId28"/>
  </p:sldIdLst>
  <p:sldSz cx="12192000" cy="6858000"/>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621" cy="494972"/>
          </a:xfrm>
          <a:prstGeom prst="rect">
            <a:avLst/>
          </a:prstGeom>
        </p:spPr>
        <p:txBody>
          <a:bodyPr vert="horz" lIns="90663" tIns="45331" rIns="90663" bIns="4533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572" y="0"/>
            <a:ext cx="2918621" cy="494972"/>
          </a:xfrm>
          <a:prstGeom prst="rect">
            <a:avLst/>
          </a:prstGeom>
        </p:spPr>
        <p:txBody>
          <a:bodyPr vert="horz" lIns="90663" tIns="45331" rIns="90663" bIns="45331" rtlCol="0"/>
          <a:lstStyle>
            <a:lvl1pPr algn="r">
              <a:defRPr sz="1200"/>
            </a:lvl1pPr>
          </a:lstStyle>
          <a:p>
            <a:fld id="{0F9CC03A-BE22-4DD8-A569-C12E7ADE88D2}" type="datetimeFigureOut">
              <a:rPr kumimoji="1" lang="ja-JP" altLang="en-US" smtClean="0"/>
              <a:t>2020/3/19</a:t>
            </a:fld>
            <a:endParaRPr kumimoji="1" lang="ja-JP" altLang="en-US"/>
          </a:p>
        </p:txBody>
      </p:sp>
      <p:sp>
        <p:nvSpPr>
          <p:cNvPr id="4" name="フッター プレースホルダー 3"/>
          <p:cNvSpPr>
            <a:spLocks noGrp="1"/>
          </p:cNvSpPr>
          <p:nvPr>
            <p:ph type="ftr" sz="quarter" idx="2"/>
          </p:nvPr>
        </p:nvSpPr>
        <p:spPr>
          <a:xfrm>
            <a:off x="1" y="9374517"/>
            <a:ext cx="2918621" cy="494972"/>
          </a:xfrm>
          <a:prstGeom prst="rect">
            <a:avLst/>
          </a:prstGeom>
        </p:spPr>
        <p:txBody>
          <a:bodyPr vert="horz" lIns="90663" tIns="45331" rIns="90663" bIns="4533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572" y="9374517"/>
            <a:ext cx="2918621" cy="494972"/>
          </a:xfrm>
          <a:prstGeom prst="rect">
            <a:avLst/>
          </a:prstGeom>
        </p:spPr>
        <p:txBody>
          <a:bodyPr vert="horz" lIns="90663" tIns="45331" rIns="90663" bIns="45331" rtlCol="0" anchor="b"/>
          <a:lstStyle>
            <a:lvl1pPr algn="r">
              <a:defRPr sz="1200"/>
            </a:lvl1pPr>
          </a:lstStyle>
          <a:p>
            <a:fld id="{D5D12EB2-6823-42C4-B203-E8E124CC288D}" type="slidenum">
              <a:rPr kumimoji="1" lang="ja-JP" altLang="en-US" smtClean="0"/>
              <a:t>‹#›</a:t>
            </a:fld>
            <a:endParaRPr kumimoji="1" lang="ja-JP" altLang="en-US"/>
          </a:p>
        </p:txBody>
      </p:sp>
    </p:spTree>
    <p:extLst>
      <p:ext uri="{BB962C8B-B14F-4D97-AF65-F5344CB8AC3E}">
        <p14:creationId xmlns:p14="http://schemas.microsoft.com/office/powerpoint/2010/main" val="377044418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A82AC96-2B7C-47C7-AD97-3E2B0BD29223}" type="datetimeFigureOut">
              <a:rPr kumimoji="1" lang="ja-JP" altLang="en-US" smtClean="0"/>
              <a:t>2020/3/19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3257042-6B96-45B6-9C6C-90699F2EB6E4}" type="slidenum">
              <a:rPr kumimoji="1" lang="ja-JP" altLang="en-US" smtClean="0"/>
              <a:t>‹#›</a:t>
            </a:fld>
            <a:endParaRPr kumimoji="1" lang="ja-JP" altLang="en-US"/>
          </a:p>
        </p:txBody>
      </p:sp>
    </p:spTree>
    <p:extLst>
      <p:ext uri="{BB962C8B-B14F-4D97-AF65-F5344CB8AC3E}">
        <p14:creationId xmlns:p14="http://schemas.microsoft.com/office/powerpoint/2010/main" val="517128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A82AC96-2B7C-47C7-AD97-3E2B0BD29223}" type="datetimeFigureOut">
              <a:rPr kumimoji="1" lang="ja-JP" altLang="en-US" smtClean="0"/>
              <a:t>2020/3/19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3257042-6B96-45B6-9C6C-90699F2EB6E4}" type="slidenum">
              <a:rPr kumimoji="1" lang="ja-JP" altLang="en-US" smtClean="0"/>
              <a:t>‹#›</a:t>
            </a:fld>
            <a:endParaRPr kumimoji="1" lang="ja-JP" altLang="en-US"/>
          </a:p>
        </p:txBody>
      </p:sp>
    </p:spTree>
    <p:extLst>
      <p:ext uri="{BB962C8B-B14F-4D97-AF65-F5344CB8AC3E}">
        <p14:creationId xmlns:p14="http://schemas.microsoft.com/office/powerpoint/2010/main" val="2781751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A82AC96-2B7C-47C7-AD97-3E2B0BD29223}" type="datetimeFigureOut">
              <a:rPr kumimoji="1" lang="ja-JP" altLang="en-US" smtClean="0"/>
              <a:t>2020/3/19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3257042-6B96-45B6-9C6C-90699F2EB6E4}" type="slidenum">
              <a:rPr kumimoji="1" lang="ja-JP" altLang="en-US" smtClean="0"/>
              <a:t>‹#›</a:t>
            </a:fld>
            <a:endParaRPr kumimoji="1" lang="ja-JP" altLang="en-US"/>
          </a:p>
        </p:txBody>
      </p:sp>
    </p:spTree>
    <p:extLst>
      <p:ext uri="{BB962C8B-B14F-4D97-AF65-F5344CB8AC3E}">
        <p14:creationId xmlns:p14="http://schemas.microsoft.com/office/powerpoint/2010/main" val="169482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A82AC96-2B7C-47C7-AD97-3E2B0BD29223}" type="datetimeFigureOut">
              <a:rPr kumimoji="1" lang="ja-JP" altLang="en-US" smtClean="0"/>
              <a:t>2020/3/19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3257042-6B96-45B6-9C6C-90699F2EB6E4}" type="slidenum">
              <a:rPr kumimoji="1" lang="ja-JP" altLang="en-US" smtClean="0"/>
              <a:t>‹#›</a:t>
            </a:fld>
            <a:endParaRPr kumimoji="1" lang="ja-JP" altLang="en-US"/>
          </a:p>
        </p:txBody>
      </p:sp>
    </p:spTree>
    <p:extLst>
      <p:ext uri="{BB962C8B-B14F-4D97-AF65-F5344CB8AC3E}">
        <p14:creationId xmlns:p14="http://schemas.microsoft.com/office/powerpoint/2010/main" val="331923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A82AC96-2B7C-47C7-AD97-3E2B0BD29223}" type="datetimeFigureOut">
              <a:rPr kumimoji="1" lang="ja-JP" altLang="en-US" smtClean="0"/>
              <a:t>2020/3/19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3257042-6B96-45B6-9C6C-90699F2EB6E4}" type="slidenum">
              <a:rPr kumimoji="1" lang="ja-JP" altLang="en-US" smtClean="0"/>
              <a:t>‹#›</a:t>
            </a:fld>
            <a:endParaRPr kumimoji="1" lang="ja-JP" altLang="en-US"/>
          </a:p>
        </p:txBody>
      </p:sp>
    </p:spTree>
    <p:extLst>
      <p:ext uri="{BB962C8B-B14F-4D97-AF65-F5344CB8AC3E}">
        <p14:creationId xmlns:p14="http://schemas.microsoft.com/office/powerpoint/2010/main" val="2232596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A82AC96-2B7C-47C7-AD97-3E2B0BD29223}" type="datetimeFigureOut">
              <a:rPr kumimoji="1" lang="ja-JP" altLang="en-US" smtClean="0"/>
              <a:t>2020/3/19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3257042-6B96-45B6-9C6C-90699F2EB6E4}" type="slidenum">
              <a:rPr kumimoji="1" lang="ja-JP" altLang="en-US" smtClean="0"/>
              <a:t>‹#›</a:t>
            </a:fld>
            <a:endParaRPr kumimoji="1" lang="ja-JP" altLang="en-US"/>
          </a:p>
        </p:txBody>
      </p:sp>
    </p:spTree>
    <p:extLst>
      <p:ext uri="{BB962C8B-B14F-4D97-AF65-F5344CB8AC3E}">
        <p14:creationId xmlns:p14="http://schemas.microsoft.com/office/powerpoint/2010/main" val="1768576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A82AC96-2B7C-47C7-AD97-3E2B0BD29223}" type="datetimeFigureOut">
              <a:rPr kumimoji="1" lang="ja-JP" altLang="en-US" smtClean="0"/>
              <a:t>2020/3/19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3257042-6B96-45B6-9C6C-90699F2EB6E4}" type="slidenum">
              <a:rPr kumimoji="1" lang="ja-JP" altLang="en-US" smtClean="0"/>
              <a:t>‹#›</a:t>
            </a:fld>
            <a:endParaRPr kumimoji="1" lang="ja-JP" altLang="en-US"/>
          </a:p>
        </p:txBody>
      </p:sp>
    </p:spTree>
    <p:extLst>
      <p:ext uri="{BB962C8B-B14F-4D97-AF65-F5344CB8AC3E}">
        <p14:creationId xmlns:p14="http://schemas.microsoft.com/office/powerpoint/2010/main" val="3019244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A82AC96-2B7C-47C7-AD97-3E2B0BD29223}" type="datetimeFigureOut">
              <a:rPr kumimoji="1" lang="ja-JP" altLang="en-US" smtClean="0"/>
              <a:t>2020/3/19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3257042-6B96-45B6-9C6C-90699F2EB6E4}" type="slidenum">
              <a:rPr kumimoji="1" lang="ja-JP" altLang="en-US" smtClean="0"/>
              <a:t>‹#›</a:t>
            </a:fld>
            <a:endParaRPr kumimoji="1" lang="ja-JP" altLang="en-US"/>
          </a:p>
        </p:txBody>
      </p:sp>
    </p:spTree>
    <p:extLst>
      <p:ext uri="{BB962C8B-B14F-4D97-AF65-F5344CB8AC3E}">
        <p14:creationId xmlns:p14="http://schemas.microsoft.com/office/powerpoint/2010/main" val="2266193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A82AC96-2B7C-47C7-AD97-3E2B0BD29223}" type="datetimeFigureOut">
              <a:rPr kumimoji="1" lang="ja-JP" altLang="en-US" smtClean="0"/>
              <a:t>2020/3/19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3257042-6B96-45B6-9C6C-90699F2EB6E4}" type="slidenum">
              <a:rPr kumimoji="1" lang="ja-JP" altLang="en-US" smtClean="0"/>
              <a:t>‹#›</a:t>
            </a:fld>
            <a:endParaRPr kumimoji="1" lang="ja-JP" altLang="en-US"/>
          </a:p>
        </p:txBody>
      </p:sp>
    </p:spTree>
    <p:extLst>
      <p:ext uri="{BB962C8B-B14F-4D97-AF65-F5344CB8AC3E}">
        <p14:creationId xmlns:p14="http://schemas.microsoft.com/office/powerpoint/2010/main" val="1919551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A82AC96-2B7C-47C7-AD97-3E2B0BD29223}" type="datetimeFigureOut">
              <a:rPr kumimoji="1" lang="ja-JP" altLang="en-US" smtClean="0"/>
              <a:t>2020/3/19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3257042-6B96-45B6-9C6C-90699F2EB6E4}" type="slidenum">
              <a:rPr kumimoji="1" lang="ja-JP" altLang="en-US" smtClean="0"/>
              <a:t>‹#›</a:t>
            </a:fld>
            <a:endParaRPr kumimoji="1" lang="ja-JP" altLang="en-US"/>
          </a:p>
        </p:txBody>
      </p:sp>
    </p:spTree>
    <p:extLst>
      <p:ext uri="{BB962C8B-B14F-4D97-AF65-F5344CB8AC3E}">
        <p14:creationId xmlns:p14="http://schemas.microsoft.com/office/powerpoint/2010/main" val="1275106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A82AC96-2B7C-47C7-AD97-3E2B0BD29223}" type="datetimeFigureOut">
              <a:rPr kumimoji="1" lang="ja-JP" altLang="en-US" smtClean="0"/>
              <a:t>2020/3/19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3257042-6B96-45B6-9C6C-90699F2EB6E4}" type="slidenum">
              <a:rPr kumimoji="1" lang="ja-JP" altLang="en-US" smtClean="0"/>
              <a:t>‹#›</a:t>
            </a:fld>
            <a:endParaRPr kumimoji="1" lang="ja-JP" altLang="en-US"/>
          </a:p>
        </p:txBody>
      </p:sp>
    </p:spTree>
    <p:extLst>
      <p:ext uri="{BB962C8B-B14F-4D97-AF65-F5344CB8AC3E}">
        <p14:creationId xmlns:p14="http://schemas.microsoft.com/office/powerpoint/2010/main" val="2961574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2AC96-2B7C-47C7-AD97-3E2B0BD29223}" type="datetimeFigureOut">
              <a:rPr kumimoji="1" lang="ja-JP" altLang="en-US" smtClean="0"/>
              <a:t>2020/3/19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257042-6B96-45B6-9C6C-90699F2EB6E4}" type="slidenum">
              <a:rPr kumimoji="1" lang="ja-JP" altLang="en-US" smtClean="0"/>
              <a:t>‹#›</a:t>
            </a:fld>
            <a:endParaRPr kumimoji="1" lang="ja-JP" altLang="en-US"/>
          </a:p>
        </p:txBody>
      </p:sp>
    </p:spTree>
    <p:extLst>
      <p:ext uri="{BB962C8B-B14F-4D97-AF65-F5344CB8AC3E}">
        <p14:creationId xmlns:p14="http://schemas.microsoft.com/office/powerpoint/2010/main" val="3111605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 Id="rId9"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6.jpg"/><Relationship Id="rId3" Type="http://schemas.openxmlformats.org/officeDocument/2006/relationships/image" Target="../media/image11.png"/><Relationship Id="rId7" Type="http://schemas.openxmlformats.org/officeDocument/2006/relationships/image" Target="../media/image16.png"/><Relationship Id="rId12" Type="http://schemas.openxmlformats.org/officeDocument/2006/relationships/image" Target="../media/image21.jpeg"/><Relationship Id="rId2" Type="http://schemas.openxmlformats.org/officeDocument/2006/relationships/image" Target="../media/image9.png"/><Relationship Id="rId16"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png"/><Relationship Id="rId15" Type="http://schemas.openxmlformats.org/officeDocument/2006/relationships/image" Target="../media/image5.jp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jpe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1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5.jpg"/><Relationship Id="rId5" Type="http://schemas.openxmlformats.org/officeDocument/2006/relationships/image" Target="../media/image14.png"/><Relationship Id="rId10" Type="http://schemas.openxmlformats.org/officeDocument/2006/relationships/image" Target="../media/image4.jpg"/><Relationship Id="rId4" Type="http://schemas.openxmlformats.org/officeDocument/2006/relationships/image" Target="../media/image23.png"/><Relationship Id="rId9" Type="http://schemas.openxmlformats.org/officeDocument/2006/relationships/image" Target="../media/image6.jpg"/></Relationships>
</file>

<file path=ppt/slides/_rels/slide9.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9.png"/><Relationship Id="rId5" Type="http://schemas.openxmlformats.org/officeDocument/2006/relationships/image" Target="../media/image14.png"/><Relationship Id="rId10" Type="http://schemas.openxmlformats.org/officeDocument/2006/relationships/image" Target="../media/image28.jpeg"/><Relationship Id="rId4" Type="http://schemas.openxmlformats.org/officeDocument/2006/relationships/image" Target="../media/image23.png"/><Relationship Id="rId9"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Unit 6-6</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570114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Comic Sans MS" panose="030F0702030302020204" pitchFamily="66" charset="0"/>
              </a:rPr>
              <a:t>Short Reading </a:t>
            </a:r>
            <a:r>
              <a:rPr kumimoji="1" lang="ja-JP" altLang="en-US" dirty="0" smtClean="0">
                <a:latin typeface="Comic Sans MS" panose="030F0702030302020204" pitchFamily="66" charset="0"/>
              </a:rPr>
              <a:t>①</a:t>
            </a:r>
            <a:endParaRPr kumimoji="1" lang="ja-JP" altLang="en-US" dirty="0">
              <a:latin typeface="Comic Sans MS" panose="030F0702030302020204" pitchFamily="66" charset="0"/>
            </a:endParaRPr>
          </a:p>
        </p:txBody>
      </p:sp>
      <p:sp>
        <p:nvSpPr>
          <p:cNvPr id="8" name="正方形/長方形 7"/>
          <p:cNvSpPr/>
          <p:nvPr/>
        </p:nvSpPr>
        <p:spPr>
          <a:xfrm>
            <a:off x="397098" y="1690688"/>
            <a:ext cx="11397803" cy="2308324"/>
          </a:xfrm>
          <a:prstGeom prst="rect">
            <a:avLst/>
          </a:prstGeom>
        </p:spPr>
        <p:txBody>
          <a:bodyPr wrap="square">
            <a:spAutoFit/>
          </a:bodyPr>
          <a:lstStyle/>
          <a:p>
            <a:pPr>
              <a:spcAft>
                <a:spcPts val="0"/>
              </a:spcAft>
            </a:pPr>
            <a:r>
              <a:rPr lang="en-US" altLang="ja-JP" sz="3600" kern="100" dirty="0" err="1">
                <a:latin typeface="Comic Sans MS" panose="030F0702030302020204" pitchFamily="66" charset="0"/>
                <a:ea typeface="あずきフォントB"/>
                <a:cs typeface="Times New Roman" panose="02020603050405020304" pitchFamily="18" charset="0"/>
              </a:rPr>
              <a:t>Yumato</a:t>
            </a:r>
            <a:r>
              <a:rPr lang="en-US" altLang="ja-JP" sz="3600" kern="100" dirty="0">
                <a:latin typeface="Comic Sans MS" panose="030F0702030302020204" pitchFamily="66" charset="0"/>
                <a:ea typeface="あずきフォントB"/>
                <a:cs typeface="Times New Roman" panose="02020603050405020304" pitchFamily="18" charset="0"/>
              </a:rPr>
              <a:t> is a soccer player and </a:t>
            </a:r>
            <a:r>
              <a:rPr lang="en-US" altLang="ja-JP" sz="3600" kern="100" dirty="0" err="1">
                <a:latin typeface="Comic Sans MS" panose="030F0702030302020204" pitchFamily="66" charset="0"/>
                <a:ea typeface="あずきフォントB"/>
                <a:cs typeface="Times New Roman" panose="02020603050405020304" pitchFamily="18" charset="0"/>
              </a:rPr>
              <a:t>Asami</a:t>
            </a:r>
            <a:r>
              <a:rPr lang="en-US" altLang="ja-JP" sz="3600" kern="100" dirty="0">
                <a:latin typeface="Comic Sans MS" panose="030F0702030302020204" pitchFamily="66" charset="0"/>
                <a:ea typeface="あずきフォントB"/>
                <a:cs typeface="Times New Roman" panose="02020603050405020304" pitchFamily="18" charset="0"/>
              </a:rPr>
              <a:t> is a swimmer.  </a:t>
            </a:r>
            <a:endParaRPr lang="ja-JP" altLang="ja-JP" sz="2400" kern="100" dirty="0">
              <a:latin typeface="游明朝"/>
              <a:ea typeface="游明朝"/>
              <a:cs typeface="Times New Roman" panose="02020603050405020304" pitchFamily="18" charset="0"/>
            </a:endParaRPr>
          </a:p>
          <a:p>
            <a:pPr>
              <a:spcAft>
                <a:spcPts val="0"/>
              </a:spcAft>
            </a:pPr>
            <a:r>
              <a:rPr lang="en-US" altLang="ja-JP" sz="3600" kern="100" dirty="0">
                <a:latin typeface="Comic Sans MS" panose="030F0702030302020204" pitchFamily="66" charset="0"/>
                <a:ea typeface="あずきフォントB"/>
                <a:cs typeface="Times New Roman" panose="02020603050405020304" pitchFamily="18" charset="0"/>
              </a:rPr>
              <a:t>They run very fast. They practice relay and </a:t>
            </a:r>
            <a:endParaRPr lang="ja-JP" altLang="ja-JP" sz="2400" kern="100" dirty="0">
              <a:latin typeface="游明朝"/>
              <a:ea typeface="游明朝"/>
              <a:cs typeface="Times New Roman" panose="02020603050405020304" pitchFamily="18" charset="0"/>
            </a:endParaRPr>
          </a:p>
          <a:p>
            <a:pPr>
              <a:spcAft>
                <a:spcPts val="0"/>
              </a:spcAft>
            </a:pPr>
            <a:r>
              <a:rPr lang="en-US" altLang="ja-JP" sz="3600" kern="100" dirty="0">
                <a:latin typeface="Comic Sans MS" panose="030F0702030302020204" pitchFamily="66" charset="0"/>
                <a:ea typeface="あずきフォントB"/>
                <a:cs typeface="Times New Roman" panose="02020603050405020304" pitchFamily="18" charset="0"/>
              </a:rPr>
              <a:t>marathon hard every day.  They went to </a:t>
            </a:r>
            <a:r>
              <a:rPr lang="en-US" altLang="ja-JP" sz="3600" kern="100" dirty="0" err="1">
                <a:latin typeface="Comic Sans MS" panose="030F0702030302020204" pitchFamily="66" charset="0"/>
                <a:ea typeface="あずきフォントB"/>
                <a:cs typeface="Times New Roman" panose="02020603050405020304" pitchFamily="18" charset="0"/>
              </a:rPr>
              <a:t>Miyako</a:t>
            </a:r>
            <a:r>
              <a:rPr lang="en-US" altLang="ja-JP" sz="3600" kern="100" dirty="0">
                <a:latin typeface="Comic Sans MS" panose="030F0702030302020204" pitchFamily="66" charset="0"/>
                <a:ea typeface="あずきフォントB"/>
                <a:cs typeface="Times New Roman" panose="02020603050405020304" pitchFamily="18" charset="0"/>
              </a:rPr>
              <a:t> </a:t>
            </a:r>
            <a:endParaRPr lang="en-US" altLang="ja-JP" sz="3600" kern="100" dirty="0" smtClean="0">
              <a:latin typeface="Comic Sans MS" panose="030F0702030302020204" pitchFamily="66" charset="0"/>
              <a:ea typeface="あずきフォントB"/>
              <a:cs typeface="Times New Roman" panose="02020603050405020304" pitchFamily="18" charset="0"/>
            </a:endParaRPr>
          </a:p>
          <a:p>
            <a:pPr>
              <a:spcAft>
                <a:spcPts val="0"/>
              </a:spcAft>
            </a:pPr>
            <a:r>
              <a:rPr lang="en-US" altLang="ja-JP" sz="3600" dirty="0">
                <a:latin typeface="Comic Sans MS" panose="030F0702030302020204" pitchFamily="66" charset="0"/>
              </a:rPr>
              <a:t>Island to join All Okinawa Track &amp; Field Competition.</a:t>
            </a:r>
            <a:endParaRPr lang="ja-JP" altLang="ja-JP" sz="3600" kern="100" dirty="0">
              <a:effectLst/>
              <a:latin typeface="Comic Sans MS" panose="030F0702030302020204" pitchFamily="66" charset="0"/>
              <a:ea typeface="游明朝"/>
              <a:cs typeface="Times New Roman" panose="02020603050405020304" pitchFamily="18" charset="0"/>
            </a:endParaRPr>
          </a:p>
        </p:txBody>
      </p:sp>
      <p:pic>
        <p:nvPicPr>
          <p:cNvPr id="10" name="図 9"/>
          <p:cNvPicPr/>
          <p:nvPr/>
        </p:nvPicPr>
        <p:blipFill>
          <a:blip r:embed="rId2" cstate="print">
            <a:extLst>
              <a:ext uri="{28A0092B-C50C-407E-A947-70E740481C1C}">
                <a14:useLocalDpi xmlns:a14="http://schemas.microsoft.com/office/drawing/2010/main" val="0"/>
              </a:ext>
            </a:extLst>
          </a:blip>
          <a:stretch>
            <a:fillRect/>
          </a:stretch>
        </p:blipFill>
        <p:spPr>
          <a:xfrm>
            <a:off x="2047943" y="4262035"/>
            <a:ext cx="2137691" cy="2370585"/>
          </a:xfrm>
          <a:prstGeom prst="rect">
            <a:avLst/>
          </a:prstGeom>
        </p:spPr>
      </p:pic>
      <p:pic>
        <p:nvPicPr>
          <p:cNvPr id="11" name="図 10"/>
          <p:cNvPicPr/>
          <p:nvPr/>
        </p:nvPicPr>
        <p:blipFill>
          <a:blip r:embed="rId3" cstate="print">
            <a:extLst>
              <a:ext uri="{28A0092B-C50C-407E-A947-70E740481C1C}">
                <a14:useLocalDpi xmlns:a14="http://schemas.microsoft.com/office/drawing/2010/main" val="0"/>
              </a:ext>
            </a:extLst>
          </a:blip>
          <a:stretch>
            <a:fillRect/>
          </a:stretch>
        </p:blipFill>
        <p:spPr>
          <a:xfrm>
            <a:off x="7064121" y="4197237"/>
            <a:ext cx="2595035" cy="2254675"/>
          </a:xfrm>
          <a:prstGeom prst="rect">
            <a:avLst/>
          </a:prstGeom>
        </p:spPr>
      </p:pic>
      <p:sp>
        <p:nvSpPr>
          <p:cNvPr id="9" name="正方形/長方形 8"/>
          <p:cNvSpPr/>
          <p:nvPr/>
        </p:nvSpPr>
        <p:spPr>
          <a:xfrm>
            <a:off x="1102502" y="4680225"/>
            <a:ext cx="585417" cy="923330"/>
          </a:xfrm>
          <a:prstGeom prst="rect">
            <a:avLst/>
          </a:prstGeom>
          <a:noFill/>
        </p:spPr>
        <p:txBody>
          <a:bodyPr wrap="none" lIns="91440" tIns="45720" rIns="91440" bIns="45720">
            <a:spAutoFit/>
          </a:bodyPr>
          <a:lstStyle/>
          <a:p>
            <a:pPr algn="ctr"/>
            <a:r>
              <a:rPr lang="en-US" altLang="ja-JP" sz="5400" b="0" cap="none" spc="0" dirty="0" smtClean="0">
                <a:ln w="0"/>
                <a:solidFill>
                  <a:schemeClr val="tx1"/>
                </a:solidFill>
                <a:effectLst>
                  <a:outerShdw blurRad="38100" dist="19050" dir="2700000" algn="tl" rotWithShape="0">
                    <a:schemeClr val="dk1">
                      <a:alpha val="40000"/>
                    </a:schemeClr>
                  </a:outerShdw>
                </a:effectLst>
              </a:rPr>
              <a:t>A</a:t>
            </a:r>
            <a:endParaRPr lang="ja-JP" altLang="en-US" sz="5400" b="0" cap="none" spc="0" dirty="0">
              <a:ln w="0"/>
              <a:solidFill>
                <a:schemeClr val="tx1"/>
              </a:solidFill>
              <a:effectLst>
                <a:outerShdw blurRad="38100" dist="19050" dir="2700000" algn="tl" rotWithShape="0">
                  <a:schemeClr val="dk1">
                    <a:alpha val="40000"/>
                  </a:schemeClr>
                </a:outerShdw>
              </a:effectLst>
            </a:endParaRPr>
          </a:p>
        </p:txBody>
      </p:sp>
      <p:sp>
        <p:nvSpPr>
          <p:cNvPr id="13" name="正方形/長方形 12"/>
          <p:cNvSpPr/>
          <p:nvPr/>
        </p:nvSpPr>
        <p:spPr>
          <a:xfrm>
            <a:off x="5815313" y="4680225"/>
            <a:ext cx="561372" cy="923330"/>
          </a:xfrm>
          <a:prstGeom prst="rect">
            <a:avLst/>
          </a:prstGeom>
          <a:noFill/>
        </p:spPr>
        <p:txBody>
          <a:bodyPr wrap="none" lIns="91440" tIns="45720" rIns="91440" bIns="45720">
            <a:spAutoFit/>
          </a:bodyPr>
          <a:lstStyle/>
          <a:p>
            <a:pPr algn="ctr"/>
            <a:r>
              <a:rPr lang="en-US" altLang="ja-JP" sz="5400" dirty="0">
                <a:ln w="0"/>
                <a:effectLst>
                  <a:outerShdw blurRad="38100" dist="19050" dir="2700000" algn="tl" rotWithShape="0">
                    <a:schemeClr val="dk1">
                      <a:alpha val="40000"/>
                    </a:schemeClr>
                  </a:outerShdw>
                </a:effectLst>
              </a:rPr>
              <a:t>B</a:t>
            </a:r>
            <a:endParaRPr lang="ja-JP" alt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7411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6" presetClass="emph" presetSubtype="0" fill="hold" nodeType="withEffect">
                                  <p:stCondLst>
                                    <p:cond delay="0"/>
                                  </p:stCondLst>
                                  <p:childTnLst>
                                    <p:animScale>
                                      <p:cBhvr>
                                        <p:cTn id="9"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8686" y="0"/>
            <a:ext cx="10515600" cy="1325563"/>
          </a:xfrm>
        </p:spPr>
        <p:txBody>
          <a:bodyPr/>
          <a:lstStyle/>
          <a:p>
            <a:r>
              <a:rPr kumimoji="1" lang="en-US" altLang="ja-JP" dirty="0" smtClean="0">
                <a:latin typeface="Comic Sans MS" panose="030F0702030302020204" pitchFamily="66" charset="0"/>
              </a:rPr>
              <a:t>Short reading</a:t>
            </a:r>
            <a:r>
              <a:rPr kumimoji="1" lang="ja-JP" altLang="en-US" dirty="0" smtClean="0"/>
              <a:t>②</a:t>
            </a:r>
            <a:endParaRPr kumimoji="1" lang="ja-JP" altLang="en-US" dirty="0"/>
          </a:p>
        </p:txBody>
      </p:sp>
      <p:sp>
        <p:nvSpPr>
          <p:cNvPr id="8" name="正方形/長方形 7"/>
          <p:cNvSpPr/>
          <p:nvPr/>
        </p:nvSpPr>
        <p:spPr>
          <a:xfrm>
            <a:off x="543339" y="1076622"/>
            <a:ext cx="11555896" cy="5509200"/>
          </a:xfrm>
          <a:prstGeom prst="rect">
            <a:avLst/>
          </a:prstGeom>
        </p:spPr>
        <p:txBody>
          <a:bodyPr wrap="square">
            <a:spAutoFit/>
          </a:bodyPr>
          <a:lstStyle/>
          <a:p>
            <a:pPr algn="just">
              <a:spcAft>
                <a:spcPts val="0"/>
              </a:spcAft>
            </a:pPr>
            <a:r>
              <a:rPr lang="en-US" altLang="ja-JP" sz="3200" kern="100" dirty="0" smtClean="0">
                <a:solidFill>
                  <a:srgbClr val="0070C0"/>
                </a:solidFill>
                <a:latin typeface="Comic Sans MS" panose="030F0702030302020204" pitchFamily="66" charset="0"/>
                <a:ea typeface="あずきフォントB"/>
                <a:cs typeface="Times New Roman" panose="02020603050405020304" pitchFamily="18" charset="0"/>
              </a:rPr>
              <a:t>T:</a:t>
            </a:r>
            <a:r>
              <a:rPr lang="en-US" altLang="ja-JP" sz="3200" kern="100" dirty="0">
                <a:solidFill>
                  <a:srgbClr val="0070C0"/>
                </a:solidFill>
                <a:latin typeface="Comic Sans MS" panose="030F0702030302020204" pitchFamily="66" charset="0"/>
                <a:ea typeface="あずきフォントB"/>
                <a:cs typeface="Times New Roman" panose="02020603050405020304" pitchFamily="18" charset="0"/>
              </a:rPr>
              <a:t>	Hey Roberto, please help me reading this poster.  </a:t>
            </a:r>
            <a:endParaRPr lang="en-US" altLang="ja-JP" sz="3200" kern="100" dirty="0" smtClean="0">
              <a:solidFill>
                <a:srgbClr val="0070C0"/>
              </a:solidFill>
              <a:latin typeface="Comic Sans MS" panose="030F0702030302020204" pitchFamily="66" charset="0"/>
              <a:ea typeface="あずきフォントB"/>
              <a:cs typeface="Times New Roman" panose="02020603050405020304" pitchFamily="18" charset="0"/>
            </a:endParaRPr>
          </a:p>
          <a:p>
            <a:pPr algn="just">
              <a:spcAft>
                <a:spcPts val="0"/>
              </a:spcAft>
            </a:pPr>
            <a:r>
              <a:rPr lang="en-US" altLang="ja-JP" sz="3200" kern="100" dirty="0">
                <a:solidFill>
                  <a:srgbClr val="0070C0"/>
                </a:solidFill>
                <a:latin typeface="Comic Sans MS" panose="030F0702030302020204" pitchFamily="66" charset="0"/>
                <a:ea typeface="あずきフォントB"/>
                <a:cs typeface="Times New Roman" panose="02020603050405020304" pitchFamily="18" charset="0"/>
              </a:rPr>
              <a:t> </a:t>
            </a:r>
            <a:r>
              <a:rPr lang="en-US" altLang="ja-JP" sz="3200" kern="100" dirty="0" smtClean="0">
                <a:solidFill>
                  <a:srgbClr val="0070C0"/>
                </a:solidFill>
                <a:latin typeface="Comic Sans MS" panose="030F0702030302020204" pitchFamily="66" charset="0"/>
                <a:ea typeface="あずきフォントB"/>
                <a:cs typeface="Times New Roman" panose="02020603050405020304" pitchFamily="18" charset="0"/>
              </a:rPr>
              <a:t>       It’s </a:t>
            </a:r>
            <a:r>
              <a:rPr lang="en-US" altLang="ja-JP" sz="3200" kern="100" dirty="0">
                <a:solidFill>
                  <a:srgbClr val="0070C0"/>
                </a:solidFill>
                <a:latin typeface="Comic Sans MS" panose="030F0702030302020204" pitchFamily="66" charset="0"/>
                <a:ea typeface="あずきフォントB"/>
                <a:cs typeface="Times New Roman" panose="02020603050405020304" pitchFamily="18" charset="0"/>
              </a:rPr>
              <a:t>Italian.</a:t>
            </a:r>
            <a:endParaRPr lang="ja-JP" altLang="ja-JP" sz="2400" kern="100" dirty="0">
              <a:solidFill>
                <a:srgbClr val="0070C0"/>
              </a:solidFill>
              <a:latin typeface="游明朝"/>
              <a:ea typeface="游明朝"/>
              <a:cs typeface="Times New Roman" panose="02020603050405020304" pitchFamily="18" charset="0"/>
            </a:endParaRPr>
          </a:p>
          <a:p>
            <a:pPr algn="just">
              <a:spcAft>
                <a:spcPts val="0"/>
              </a:spcAft>
            </a:pPr>
            <a:r>
              <a:rPr lang="en-US" altLang="ja-JP" sz="3200" kern="100" dirty="0" smtClean="0">
                <a:solidFill>
                  <a:srgbClr val="FF3399"/>
                </a:solidFill>
                <a:latin typeface="Comic Sans MS" panose="030F0702030302020204" pitchFamily="66" charset="0"/>
                <a:ea typeface="あずきフォントB"/>
                <a:cs typeface="Times New Roman" panose="02020603050405020304" pitchFamily="18" charset="0"/>
              </a:rPr>
              <a:t>R:</a:t>
            </a:r>
            <a:r>
              <a:rPr lang="en-US" altLang="ja-JP" sz="3200" kern="100" dirty="0">
                <a:solidFill>
                  <a:srgbClr val="FF3399"/>
                </a:solidFill>
                <a:latin typeface="Comic Sans MS" panose="030F0702030302020204" pitchFamily="66" charset="0"/>
                <a:ea typeface="あずきフォントB"/>
                <a:cs typeface="Times New Roman" panose="02020603050405020304" pitchFamily="18" charset="0"/>
              </a:rPr>
              <a:t>	Oh, </a:t>
            </a:r>
            <a:r>
              <a:rPr lang="en-US" altLang="ja-JP" sz="3200" kern="100" dirty="0">
                <a:solidFill>
                  <a:srgbClr val="FF3399"/>
                </a:solidFill>
                <a:latin typeface="Comic Sans MS" panose="030F0702030302020204" pitchFamily="66" charset="0"/>
                <a:ea typeface="游明朝"/>
                <a:cs typeface="Times New Roman" panose="02020603050405020304" pitchFamily="18" charset="0"/>
              </a:rPr>
              <a:t>“</a:t>
            </a:r>
            <a:r>
              <a:rPr lang="en-US" altLang="ja-JP" sz="3200" kern="100" dirty="0" err="1">
                <a:solidFill>
                  <a:srgbClr val="FF3399"/>
                </a:solidFill>
                <a:latin typeface="Comic Sans MS" panose="030F0702030302020204" pitchFamily="66" charset="0"/>
                <a:ea typeface="游明朝"/>
                <a:cs typeface="Times New Roman" panose="02020603050405020304" pitchFamily="18" charset="0"/>
              </a:rPr>
              <a:t>calcio</a:t>
            </a:r>
            <a:r>
              <a:rPr lang="en-US" altLang="ja-JP" sz="3200" kern="100" dirty="0">
                <a:solidFill>
                  <a:srgbClr val="FF3399"/>
                </a:solidFill>
                <a:latin typeface="Comic Sans MS" panose="030F0702030302020204" pitchFamily="66" charset="0"/>
                <a:ea typeface="游明朝"/>
                <a:cs typeface="Times New Roman" panose="02020603050405020304" pitchFamily="18" charset="0"/>
              </a:rPr>
              <a:t>”!  I like this sport!</a:t>
            </a:r>
            <a:endParaRPr lang="ja-JP" altLang="ja-JP" sz="2400" kern="100" dirty="0">
              <a:solidFill>
                <a:srgbClr val="FF3399"/>
              </a:solidFill>
              <a:latin typeface="游明朝"/>
              <a:ea typeface="游明朝"/>
              <a:cs typeface="Times New Roman" panose="02020603050405020304" pitchFamily="18" charset="0"/>
            </a:endParaRPr>
          </a:p>
          <a:p>
            <a:pPr algn="just">
              <a:spcAft>
                <a:spcPts val="0"/>
              </a:spcAft>
            </a:pPr>
            <a:r>
              <a:rPr lang="en-US" altLang="ja-JP" sz="3200" kern="100" dirty="0" smtClean="0">
                <a:solidFill>
                  <a:srgbClr val="0070C0"/>
                </a:solidFill>
                <a:latin typeface="Comic Sans MS" panose="030F0702030302020204" pitchFamily="66" charset="0"/>
                <a:ea typeface="游明朝"/>
                <a:cs typeface="Times New Roman" panose="02020603050405020304" pitchFamily="18" charset="0"/>
              </a:rPr>
              <a:t>T:</a:t>
            </a:r>
            <a:r>
              <a:rPr lang="en-US" altLang="ja-JP" sz="3200" kern="100" dirty="0">
                <a:solidFill>
                  <a:srgbClr val="0070C0"/>
                </a:solidFill>
                <a:latin typeface="Comic Sans MS" panose="030F0702030302020204" pitchFamily="66" charset="0"/>
                <a:ea typeface="游明朝"/>
                <a:cs typeface="Times New Roman" panose="02020603050405020304" pitchFamily="18" charset="0"/>
              </a:rPr>
              <a:t>	What is “</a:t>
            </a:r>
            <a:r>
              <a:rPr lang="en-US" altLang="ja-JP" sz="3200" kern="100" dirty="0" err="1">
                <a:solidFill>
                  <a:srgbClr val="0070C0"/>
                </a:solidFill>
                <a:latin typeface="Comic Sans MS" panose="030F0702030302020204" pitchFamily="66" charset="0"/>
                <a:ea typeface="游明朝"/>
                <a:cs typeface="Times New Roman" panose="02020603050405020304" pitchFamily="18" charset="0"/>
              </a:rPr>
              <a:t>calcio</a:t>
            </a:r>
            <a:r>
              <a:rPr lang="en-US" altLang="ja-JP" sz="3200" kern="100" dirty="0">
                <a:solidFill>
                  <a:srgbClr val="0070C0"/>
                </a:solidFill>
                <a:latin typeface="Comic Sans MS" panose="030F0702030302020204" pitchFamily="66" charset="0"/>
                <a:ea typeface="游明朝"/>
                <a:cs typeface="Times New Roman" panose="02020603050405020304" pitchFamily="18" charset="0"/>
              </a:rPr>
              <a:t>”?</a:t>
            </a:r>
            <a:r>
              <a:rPr lang="ja-JP" altLang="ja-JP" sz="3200" kern="100" dirty="0">
                <a:solidFill>
                  <a:srgbClr val="0070C0"/>
                </a:solidFill>
                <a:latin typeface="Comic Sans MS" panose="030F0702030302020204" pitchFamily="66" charset="0"/>
                <a:ea typeface="游明朝"/>
                <a:cs typeface="Times New Roman" panose="02020603050405020304" pitchFamily="18" charset="0"/>
              </a:rPr>
              <a:t>　</a:t>
            </a:r>
            <a:r>
              <a:rPr lang="ja-JP" altLang="ja-JP" sz="3200" kern="100" dirty="0">
                <a:solidFill>
                  <a:srgbClr val="0070C0"/>
                </a:solidFill>
                <a:latin typeface="游明朝"/>
                <a:ea typeface="Comic Sans MS" panose="030F0702030302020204" pitchFamily="66" charset="0"/>
                <a:cs typeface="Times New Roman" panose="02020603050405020304" pitchFamily="18" charset="0"/>
              </a:rPr>
              <a:t> </a:t>
            </a:r>
            <a:endParaRPr lang="ja-JP" altLang="ja-JP" sz="2400" kern="100" dirty="0">
              <a:solidFill>
                <a:srgbClr val="0070C0"/>
              </a:solidFill>
              <a:latin typeface="游明朝"/>
              <a:ea typeface="游明朝"/>
              <a:cs typeface="Times New Roman" panose="02020603050405020304" pitchFamily="18" charset="0"/>
            </a:endParaRPr>
          </a:p>
          <a:p>
            <a:pPr algn="just">
              <a:spcAft>
                <a:spcPts val="0"/>
              </a:spcAft>
            </a:pPr>
            <a:r>
              <a:rPr lang="en-US" altLang="ja-JP" sz="3200" kern="100" dirty="0" smtClean="0">
                <a:solidFill>
                  <a:srgbClr val="FF3399"/>
                </a:solidFill>
                <a:latin typeface="Comic Sans MS" panose="030F0702030302020204" pitchFamily="66" charset="0"/>
                <a:ea typeface="游明朝"/>
                <a:cs typeface="Times New Roman" panose="02020603050405020304" pitchFamily="18" charset="0"/>
              </a:rPr>
              <a:t>R:</a:t>
            </a:r>
            <a:r>
              <a:rPr lang="en-US" altLang="ja-JP" sz="3200" kern="100" dirty="0">
                <a:solidFill>
                  <a:srgbClr val="FF3399"/>
                </a:solidFill>
                <a:latin typeface="Comic Sans MS" panose="030F0702030302020204" pitchFamily="66" charset="0"/>
                <a:ea typeface="游明朝"/>
                <a:cs typeface="Times New Roman" panose="02020603050405020304" pitchFamily="18" charset="0"/>
              </a:rPr>
              <a:t>	You don’t know “</a:t>
            </a:r>
            <a:r>
              <a:rPr lang="en-US" altLang="ja-JP" sz="3200" kern="100" dirty="0" err="1">
                <a:solidFill>
                  <a:srgbClr val="FF3399"/>
                </a:solidFill>
                <a:latin typeface="Comic Sans MS" panose="030F0702030302020204" pitchFamily="66" charset="0"/>
                <a:ea typeface="游明朝"/>
                <a:cs typeface="Times New Roman" panose="02020603050405020304" pitchFamily="18" charset="0"/>
              </a:rPr>
              <a:t>calcio</a:t>
            </a:r>
            <a:r>
              <a:rPr lang="en-US" altLang="ja-JP" sz="3200" kern="100" dirty="0">
                <a:solidFill>
                  <a:srgbClr val="FF3399"/>
                </a:solidFill>
                <a:latin typeface="Comic Sans MS" panose="030F0702030302020204" pitchFamily="66" charset="0"/>
                <a:ea typeface="游明朝"/>
                <a:cs typeface="Times New Roman" panose="02020603050405020304" pitchFamily="18" charset="0"/>
              </a:rPr>
              <a:t>”!?  It’s very popular in Italy. </a:t>
            </a:r>
            <a:r>
              <a:rPr lang="en-US" altLang="ja-JP" sz="3200" kern="100" dirty="0" smtClean="0">
                <a:solidFill>
                  <a:srgbClr val="FF3399"/>
                </a:solidFill>
                <a:latin typeface="Comic Sans MS" panose="030F0702030302020204" pitchFamily="66" charset="0"/>
                <a:ea typeface="游明朝"/>
                <a:cs typeface="Times New Roman" panose="02020603050405020304" pitchFamily="18" charset="0"/>
              </a:rPr>
              <a:t> </a:t>
            </a:r>
          </a:p>
          <a:p>
            <a:pPr algn="just">
              <a:spcAft>
                <a:spcPts val="0"/>
              </a:spcAft>
            </a:pPr>
            <a:r>
              <a:rPr lang="en-US" altLang="ja-JP" sz="3200" kern="100" dirty="0">
                <a:solidFill>
                  <a:srgbClr val="FF3399"/>
                </a:solidFill>
                <a:latin typeface="Comic Sans MS" panose="030F0702030302020204" pitchFamily="66" charset="0"/>
                <a:ea typeface="游明朝"/>
                <a:cs typeface="Times New Roman" panose="02020603050405020304" pitchFamily="18" charset="0"/>
              </a:rPr>
              <a:t> </a:t>
            </a:r>
            <a:r>
              <a:rPr lang="en-US" altLang="ja-JP" sz="3200" kern="100" dirty="0" smtClean="0">
                <a:solidFill>
                  <a:srgbClr val="FF3399"/>
                </a:solidFill>
                <a:latin typeface="Comic Sans MS" panose="030F0702030302020204" pitchFamily="66" charset="0"/>
                <a:ea typeface="游明朝"/>
                <a:cs typeface="Times New Roman" panose="02020603050405020304" pitchFamily="18" charset="0"/>
              </a:rPr>
              <a:t>        Everyone </a:t>
            </a:r>
            <a:r>
              <a:rPr lang="en-US" altLang="ja-JP" sz="3200" kern="100" dirty="0">
                <a:solidFill>
                  <a:srgbClr val="FF3399"/>
                </a:solidFill>
                <a:latin typeface="Comic Sans MS" panose="030F0702030302020204" pitchFamily="66" charset="0"/>
                <a:ea typeface="游明朝"/>
                <a:cs typeface="Times New Roman" panose="02020603050405020304" pitchFamily="18" charset="0"/>
              </a:rPr>
              <a:t>loves it.</a:t>
            </a:r>
            <a:endParaRPr lang="ja-JP" altLang="ja-JP" sz="2400" kern="100" dirty="0">
              <a:solidFill>
                <a:srgbClr val="FF3399"/>
              </a:solidFill>
              <a:latin typeface="游明朝"/>
              <a:ea typeface="游明朝"/>
              <a:cs typeface="Times New Roman" panose="02020603050405020304" pitchFamily="18" charset="0"/>
            </a:endParaRPr>
          </a:p>
          <a:p>
            <a:pPr algn="just">
              <a:spcAft>
                <a:spcPts val="0"/>
              </a:spcAft>
            </a:pPr>
            <a:r>
              <a:rPr lang="en-US" altLang="ja-JP" sz="3200" kern="100" dirty="0" smtClean="0">
                <a:solidFill>
                  <a:srgbClr val="0070C0"/>
                </a:solidFill>
                <a:latin typeface="Comic Sans MS" panose="030F0702030302020204" pitchFamily="66" charset="0"/>
                <a:ea typeface="游明朝"/>
                <a:cs typeface="Times New Roman" panose="02020603050405020304" pitchFamily="18" charset="0"/>
              </a:rPr>
              <a:t>T:</a:t>
            </a:r>
            <a:r>
              <a:rPr lang="en-US" altLang="ja-JP" sz="3200" kern="100" dirty="0">
                <a:solidFill>
                  <a:srgbClr val="0070C0"/>
                </a:solidFill>
                <a:latin typeface="Comic Sans MS" panose="030F0702030302020204" pitchFamily="66" charset="0"/>
                <a:ea typeface="游明朝"/>
                <a:cs typeface="Times New Roman" panose="02020603050405020304" pitchFamily="18" charset="0"/>
              </a:rPr>
              <a:t>	I don’t know… Is it </a:t>
            </a:r>
            <a:r>
              <a:rPr lang="en-US" altLang="ja-JP" sz="3200" kern="100" dirty="0" smtClean="0">
                <a:solidFill>
                  <a:srgbClr val="0070C0"/>
                </a:solidFill>
                <a:latin typeface="Comic Sans MS" panose="030F0702030302020204" pitchFamily="66" charset="0"/>
                <a:ea typeface="游明朝"/>
                <a:cs typeface="Times New Roman" panose="02020603050405020304" pitchFamily="18" charset="0"/>
              </a:rPr>
              <a:t>like rugby</a:t>
            </a:r>
            <a:r>
              <a:rPr lang="en-US" altLang="ja-JP" sz="3200" kern="100" dirty="0">
                <a:solidFill>
                  <a:srgbClr val="0070C0"/>
                </a:solidFill>
                <a:latin typeface="Comic Sans MS" panose="030F0702030302020204" pitchFamily="66" charset="0"/>
                <a:ea typeface="游明朝"/>
                <a:cs typeface="Times New Roman" panose="02020603050405020304" pitchFamily="18" charset="0"/>
              </a:rPr>
              <a:t>?</a:t>
            </a:r>
            <a:endParaRPr lang="ja-JP" altLang="ja-JP" sz="2400" kern="100" dirty="0">
              <a:solidFill>
                <a:srgbClr val="0070C0"/>
              </a:solidFill>
              <a:latin typeface="游明朝"/>
              <a:ea typeface="游明朝"/>
              <a:cs typeface="Times New Roman" panose="02020603050405020304" pitchFamily="18" charset="0"/>
            </a:endParaRPr>
          </a:p>
          <a:p>
            <a:pPr algn="just">
              <a:spcAft>
                <a:spcPts val="0"/>
              </a:spcAft>
            </a:pPr>
            <a:r>
              <a:rPr lang="en-US" altLang="ja-JP" sz="3200" kern="100" dirty="0" smtClean="0">
                <a:solidFill>
                  <a:srgbClr val="FF3399"/>
                </a:solidFill>
                <a:latin typeface="Comic Sans MS" panose="030F0702030302020204" pitchFamily="66" charset="0"/>
                <a:ea typeface="游明朝"/>
                <a:cs typeface="Times New Roman" panose="02020603050405020304" pitchFamily="18" charset="0"/>
              </a:rPr>
              <a:t>R:</a:t>
            </a:r>
            <a:r>
              <a:rPr lang="en-US" altLang="ja-JP" sz="3200" kern="100" dirty="0">
                <a:solidFill>
                  <a:srgbClr val="FF3399"/>
                </a:solidFill>
                <a:latin typeface="Comic Sans MS" panose="030F0702030302020204" pitchFamily="66" charset="0"/>
                <a:ea typeface="游明朝"/>
                <a:cs typeface="Times New Roman" panose="02020603050405020304" pitchFamily="18" charset="0"/>
              </a:rPr>
              <a:t>	You can kick </a:t>
            </a:r>
            <a:r>
              <a:rPr lang="en-US" altLang="ja-JP" sz="3200" kern="100" dirty="0" smtClean="0">
                <a:solidFill>
                  <a:srgbClr val="FF3399"/>
                </a:solidFill>
                <a:latin typeface="Comic Sans MS" panose="030F0702030302020204" pitchFamily="66" charset="0"/>
                <a:ea typeface="游明朝"/>
                <a:cs typeface="Times New Roman" panose="02020603050405020304" pitchFamily="18" charset="0"/>
              </a:rPr>
              <a:t>the </a:t>
            </a:r>
            <a:r>
              <a:rPr lang="en-US" altLang="ja-JP" sz="3200" kern="100" dirty="0">
                <a:solidFill>
                  <a:srgbClr val="FF3399"/>
                </a:solidFill>
                <a:latin typeface="Comic Sans MS" panose="030F0702030302020204" pitchFamily="66" charset="0"/>
                <a:ea typeface="游明朝"/>
                <a:cs typeface="Times New Roman" panose="02020603050405020304" pitchFamily="18" charset="0"/>
              </a:rPr>
              <a:t>ball like rugby, </a:t>
            </a:r>
            <a:r>
              <a:rPr lang="en-US" altLang="ja-JP" sz="3200" kern="100" dirty="0" smtClean="0">
                <a:solidFill>
                  <a:srgbClr val="FF3399"/>
                </a:solidFill>
                <a:latin typeface="Comic Sans MS" panose="030F0702030302020204" pitchFamily="66" charset="0"/>
                <a:ea typeface="游明朝"/>
                <a:cs typeface="Times New Roman" panose="02020603050405020304" pitchFamily="18" charset="0"/>
              </a:rPr>
              <a:t>but in </a:t>
            </a:r>
            <a:r>
              <a:rPr lang="en-US" altLang="ja-JP" sz="3200" kern="100" dirty="0">
                <a:solidFill>
                  <a:srgbClr val="FF3399"/>
                </a:solidFill>
                <a:latin typeface="Comic Sans MS" panose="030F0702030302020204" pitchFamily="66" charset="0"/>
                <a:ea typeface="游明朝"/>
                <a:cs typeface="Times New Roman" panose="02020603050405020304" pitchFamily="18" charset="0"/>
              </a:rPr>
              <a:t>“</a:t>
            </a:r>
            <a:r>
              <a:rPr lang="en-US" altLang="ja-JP" sz="3200" kern="100" dirty="0" err="1" smtClean="0">
                <a:solidFill>
                  <a:srgbClr val="FF3399"/>
                </a:solidFill>
                <a:latin typeface="Comic Sans MS" panose="030F0702030302020204" pitchFamily="66" charset="0"/>
                <a:ea typeface="游明朝"/>
                <a:cs typeface="Times New Roman" panose="02020603050405020304" pitchFamily="18" charset="0"/>
              </a:rPr>
              <a:t>calcio</a:t>
            </a:r>
            <a:r>
              <a:rPr lang="en-US" altLang="ja-JP" sz="3200" kern="100" dirty="0">
                <a:solidFill>
                  <a:srgbClr val="FF3399"/>
                </a:solidFill>
                <a:latin typeface="Comic Sans MS" panose="030F0702030302020204" pitchFamily="66" charset="0"/>
                <a:ea typeface="游明朝"/>
                <a:cs typeface="Times New Roman" panose="02020603050405020304" pitchFamily="18" charset="0"/>
              </a:rPr>
              <a:t>”, </a:t>
            </a:r>
            <a:endParaRPr lang="en-US" altLang="ja-JP" sz="3200" kern="100" dirty="0" smtClean="0">
              <a:solidFill>
                <a:srgbClr val="FF3399"/>
              </a:solidFill>
              <a:latin typeface="Comic Sans MS" panose="030F0702030302020204" pitchFamily="66" charset="0"/>
              <a:ea typeface="游明朝"/>
              <a:cs typeface="Times New Roman" panose="02020603050405020304" pitchFamily="18" charset="0"/>
            </a:endParaRPr>
          </a:p>
          <a:p>
            <a:pPr algn="just">
              <a:spcAft>
                <a:spcPts val="0"/>
              </a:spcAft>
            </a:pPr>
            <a:r>
              <a:rPr lang="en-US" altLang="ja-JP" sz="3200" kern="100" dirty="0">
                <a:solidFill>
                  <a:srgbClr val="FF3399"/>
                </a:solidFill>
                <a:latin typeface="Comic Sans MS" panose="030F0702030302020204" pitchFamily="66" charset="0"/>
                <a:ea typeface="游明朝"/>
                <a:cs typeface="Times New Roman" panose="02020603050405020304" pitchFamily="18" charset="0"/>
              </a:rPr>
              <a:t> </a:t>
            </a:r>
            <a:r>
              <a:rPr lang="en-US" altLang="ja-JP" sz="3200" kern="100" dirty="0" smtClean="0">
                <a:solidFill>
                  <a:srgbClr val="FF3399"/>
                </a:solidFill>
                <a:latin typeface="Comic Sans MS" panose="030F0702030302020204" pitchFamily="66" charset="0"/>
                <a:ea typeface="游明朝"/>
                <a:cs typeface="Times New Roman" panose="02020603050405020304" pitchFamily="18" charset="0"/>
              </a:rPr>
              <a:t>        you </a:t>
            </a:r>
            <a:r>
              <a:rPr lang="en-US" altLang="ja-JP" sz="3200" kern="100" dirty="0">
                <a:solidFill>
                  <a:srgbClr val="FF3399"/>
                </a:solidFill>
                <a:latin typeface="Comic Sans MS" panose="030F0702030302020204" pitchFamily="66" charset="0"/>
                <a:ea typeface="游明朝"/>
                <a:cs typeface="Times New Roman" panose="02020603050405020304" pitchFamily="18" charset="0"/>
              </a:rPr>
              <a:t>must not use hands.</a:t>
            </a:r>
            <a:endParaRPr lang="ja-JP" altLang="ja-JP" sz="2400" kern="100" dirty="0">
              <a:solidFill>
                <a:srgbClr val="FF3399"/>
              </a:solidFill>
              <a:latin typeface="游明朝"/>
              <a:ea typeface="游明朝"/>
              <a:cs typeface="Times New Roman" panose="02020603050405020304" pitchFamily="18" charset="0"/>
            </a:endParaRPr>
          </a:p>
          <a:p>
            <a:pPr algn="just">
              <a:spcAft>
                <a:spcPts val="0"/>
              </a:spcAft>
            </a:pPr>
            <a:r>
              <a:rPr lang="en-US" altLang="ja-JP" sz="3200" kern="100" dirty="0">
                <a:solidFill>
                  <a:srgbClr val="FF3399"/>
                </a:solidFill>
                <a:latin typeface="Comic Sans MS" panose="030F0702030302020204" pitchFamily="66" charset="0"/>
                <a:ea typeface="游明朝"/>
                <a:cs typeface="Times New Roman" panose="02020603050405020304" pitchFamily="18" charset="0"/>
              </a:rPr>
              <a:t>	</a:t>
            </a:r>
            <a:r>
              <a:rPr lang="en-US" altLang="ja-JP" sz="3200" kern="100" dirty="0" smtClean="0">
                <a:solidFill>
                  <a:srgbClr val="FF3399"/>
                </a:solidFill>
                <a:latin typeface="Comic Sans MS" panose="030F0702030302020204" pitchFamily="66" charset="0"/>
                <a:ea typeface="游明朝"/>
                <a:cs typeface="Times New Roman" panose="02020603050405020304" pitchFamily="18" charset="0"/>
              </a:rPr>
              <a:t>I </a:t>
            </a:r>
            <a:r>
              <a:rPr lang="en-US" altLang="ja-JP" sz="3200" kern="100" dirty="0">
                <a:solidFill>
                  <a:srgbClr val="FF3399"/>
                </a:solidFill>
                <a:latin typeface="Comic Sans MS" panose="030F0702030302020204" pitchFamily="66" charset="0"/>
                <a:ea typeface="游明朝"/>
                <a:cs typeface="Times New Roman" panose="02020603050405020304" pitchFamily="18" charset="0"/>
              </a:rPr>
              <a:t>think you played it when you were a student.</a:t>
            </a:r>
            <a:endParaRPr lang="ja-JP" altLang="ja-JP" sz="2400" kern="100" dirty="0">
              <a:solidFill>
                <a:srgbClr val="FF3399"/>
              </a:solidFill>
              <a:latin typeface="游明朝"/>
              <a:ea typeface="游明朝"/>
              <a:cs typeface="Times New Roman" panose="02020603050405020304" pitchFamily="18" charset="0"/>
            </a:endParaRPr>
          </a:p>
          <a:p>
            <a:pPr algn="just">
              <a:spcAft>
                <a:spcPts val="0"/>
              </a:spcAft>
            </a:pPr>
            <a:r>
              <a:rPr lang="en-US" altLang="ja-JP" sz="3200" kern="100" dirty="0">
                <a:solidFill>
                  <a:srgbClr val="0070C0"/>
                </a:solidFill>
                <a:latin typeface="Comic Sans MS" panose="030F0702030302020204" pitchFamily="66" charset="0"/>
                <a:ea typeface="游明朝"/>
                <a:cs typeface="Times New Roman" panose="02020603050405020304" pitchFamily="18" charset="0"/>
              </a:rPr>
              <a:t>Takemi:	Oh, I see!  Playing “</a:t>
            </a:r>
            <a:r>
              <a:rPr lang="en-US" altLang="ja-JP" sz="3200" kern="100" dirty="0" err="1">
                <a:solidFill>
                  <a:srgbClr val="0070C0"/>
                </a:solidFill>
                <a:latin typeface="Comic Sans MS" panose="030F0702030302020204" pitchFamily="66" charset="0"/>
                <a:ea typeface="游明朝"/>
                <a:cs typeface="Times New Roman" panose="02020603050405020304" pitchFamily="18" charset="0"/>
              </a:rPr>
              <a:t>calcio</a:t>
            </a:r>
            <a:r>
              <a:rPr lang="en-US" altLang="ja-JP" sz="3200" kern="100" dirty="0">
                <a:solidFill>
                  <a:srgbClr val="0070C0"/>
                </a:solidFill>
                <a:latin typeface="Comic Sans MS" panose="030F0702030302020204" pitchFamily="66" charset="0"/>
                <a:ea typeface="游明朝"/>
                <a:cs typeface="Times New Roman" panose="02020603050405020304" pitchFamily="18" charset="0"/>
              </a:rPr>
              <a:t>” is so much fun!  </a:t>
            </a:r>
            <a:endParaRPr lang="ja-JP" altLang="ja-JP" sz="2400" kern="100" dirty="0">
              <a:solidFill>
                <a:srgbClr val="0070C0"/>
              </a:solidFill>
              <a:effectLst/>
              <a:latin typeface="游明朝"/>
              <a:ea typeface="游明朝"/>
              <a:cs typeface="Times New Roman" panose="02020603050405020304" pitchFamily="18" charset="0"/>
            </a:endParaRPr>
          </a:p>
        </p:txBody>
      </p:sp>
      <p:cxnSp>
        <p:nvCxnSpPr>
          <p:cNvPr id="10" name="直線コネクタ 9"/>
          <p:cNvCxnSpPr/>
          <p:nvPr/>
        </p:nvCxnSpPr>
        <p:spPr>
          <a:xfrm>
            <a:off x="1563757" y="5009322"/>
            <a:ext cx="3485321" cy="1325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V="1">
            <a:off x="1676401" y="5486400"/>
            <a:ext cx="4340085" cy="662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303912" y="1107100"/>
            <a:ext cx="10841585" cy="54482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p:cNvPicPr/>
          <p:nvPr/>
        </p:nvPicPr>
        <p:blipFill>
          <a:blip r:embed="rId2" cstate="print">
            <a:extLst>
              <a:ext uri="{28A0092B-C50C-407E-A947-70E740481C1C}">
                <a14:useLocalDpi xmlns:a14="http://schemas.microsoft.com/office/drawing/2010/main" val="0"/>
              </a:ext>
            </a:extLst>
          </a:blip>
          <a:stretch>
            <a:fillRect/>
          </a:stretch>
        </p:blipFill>
        <p:spPr>
          <a:xfrm>
            <a:off x="2710069" y="1903358"/>
            <a:ext cx="7222435" cy="5512904"/>
          </a:xfrm>
          <a:prstGeom prst="rect">
            <a:avLst/>
          </a:prstGeom>
        </p:spPr>
      </p:pic>
      <p:sp>
        <p:nvSpPr>
          <p:cNvPr id="15" name="テキスト ボックス 247"/>
          <p:cNvSpPr txBox="1"/>
          <p:nvPr/>
        </p:nvSpPr>
        <p:spPr>
          <a:xfrm>
            <a:off x="2318923" y="618770"/>
            <a:ext cx="377825" cy="2141612"/>
          </a:xfrm>
          <a:prstGeom prst="rect">
            <a:avLst/>
          </a:prstGeom>
          <a:noFill/>
          <a:ln>
            <a:noFill/>
          </a:ln>
          <a:effectLst/>
        </p:spPr>
        <p:txBody>
          <a:bodyPr rot="0" spcFirstLastPara="0" vert="horz" wrap="square" lIns="74295" tIns="8890" rIns="74295" bIns="8890" numCol="1" spcCol="0" rtlCol="0" fromWordArt="0" anchor="t" anchorCtr="0" forceAA="0" compatLnSpc="1">
            <a:prstTxWarp prst="textNoShape">
              <a:avLst/>
            </a:prstTxWarp>
            <a:spAutoFit/>
          </a:bodyPr>
          <a:lstStyle/>
          <a:p>
            <a:pPr algn="ctr">
              <a:spcAft>
                <a:spcPts val="0"/>
              </a:spcAft>
            </a:pPr>
            <a:r>
              <a:rPr lang="en-US" sz="13800" kern="100" dirty="0">
                <a:ln>
                  <a:noFill/>
                </a:ln>
                <a:solidFill>
                  <a:srgbClr val="000000"/>
                </a:solidFill>
                <a:effectLst>
                  <a:outerShdw blurRad="38100" dist="19050" dir="2700000" algn="tl">
                    <a:schemeClr val="dk1">
                      <a:alpha val="40000"/>
                    </a:schemeClr>
                  </a:outerShdw>
                </a:effectLst>
                <a:latin typeface="あずきフォントB"/>
                <a:ea typeface="游明朝"/>
                <a:cs typeface="Times New Roman" panose="02020603050405020304" pitchFamily="18" charset="0"/>
              </a:rPr>
              <a:t>B</a:t>
            </a:r>
            <a:endParaRPr lang="ja-JP" sz="4400" kern="100" dirty="0">
              <a:effectLst/>
              <a:latin typeface="游明朝"/>
              <a:ea typeface="游明朝"/>
              <a:cs typeface="Times New Roman" panose="02020603050405020304" pitchFamily="18" charset="0"/>
            </a:endParaRPr>
          </a:p>
        </p:txBody>
      </p:sp>
    </p:spTree>
    <p:extLst>
      <p:ext uri="{BB962C8B-B14F-4D97-AF65-F5344CB8AC3E}">
        <p14:creationId xmlns:p14="http://schemas.microsoft.com/office/powerpoint/2010/main" val="215419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605343"/>
          </a:xfrm>
        </p:spPr>
        <p:txBody>
          <a:bodyPr/>
          <a:lstStyle/>
          <a:p>
            <a:r>
              <a:rPr kumimoji="1" lang="en-US" altLang="ja-JP" dirty="0" smtClean="0"/>
              <a:t>Let’s read about Olympic sports!</a:t>
            </a:r>
            <a:endParaRPr kumimoji="1" lang="ja-JP" altLang="en-US" dirty="0"/>
          </a:p>
        </p:txBody>
      </p:sp>
      <p:sp>
        <p:nvSpPr>
          <p:cNvPr id="3" name="コンテンツ プレースホルダー 2"/>
          <p:cNvSpPr>
            <a:spLocks noGrp="1"/>
          </p:cNvSpPr>
          <p:nvPr>
            <p:ph idx="1"/>
          </p:nvPr>
        </p:nvSpPr>
        <p:spPr>
          <a:xfrm>
            <a:off x="334851" y="1609859"/>
            <a:ext cx="11857149" cy="4206495"/>
          </a:xfrm>
        </p:spPr>
        <p:txBody>
          <a:bodyPr>
            <a:noAutofit/>
          </a:bodyPr>
          <a:lstStyle/>
          <a:p>
            <a:pPr marL="0" indent="0">
              <a:buNone/>
            </a:pPr>
            <a:r>
              <a:rPr lang="en-US" altLang="ja-JP" sz="4000" dirty="0" smtClean="0">
                <a:latin typeface="Comic Sans MS" panose="030F0702030302020204" pitchFamily="66" charset="0"/>
              </a:rPr>
              <a:t>What are these sports?</a:t>
            </a:r>
          </a:p>
          <a:p>
            <a:pPr marL="0" indent="0">
              <a:buNone/>
            </a:pPr>
            <a:endParaRPr lang="en-US" altLang="ja-JP" sz="4000" dirty="0" smtClean="0">
              <a:latin typeface="Comic Sans MS" panose="030F0702030302020204" pitchFamily="66" charset="0"/>
            </a:endParaRPr>
          </a:p>
          <a:p>
            <a:pPr marL="0" indent="0">
              <a:buNone/>
            </a:pPr>
            <a:r>
              <a:rPr lang="ja-JP" altLang="en-US" sz="4000" dirty="0" smtClean="0">
                <a:solidFill>
                  <a:srgbClr val="0070C0"/>
                </a:solidFill>
                <a:latin typeface="Comic Sans MS" panose="030F0702030302020204" pitchFamily="66" charset="0"/>
              </a:rPr>
              <a:t>①　</a:t>
            </a:r>
            <a:r>
              <a:rPr lang="en-US" altLang="ja-JP" sz="4000" dirty="0" smtClean="0">
                <a:solidFill>
                  <a:srgbClr val="0070C0"/>
                </a:solidFill>
                <a:latin typeface="Comic Sans MS" panose="030F0702030302020204" pitchFamily="66" charset="0"/>
              </a:rPr>
              <a:t>Read by yourself </a:t>
            </a:r>
            <a:r>
              <a:rPr lang="ja-JP" altLang="en-US" sz="4000" dirty="0" smtClean="0">
                <a:solidFill>
                  <a:srgbClr val="0070C0"/>
                </a:solidFill>
                <a:latin typeface="Comic Sans MS" panose="030F0702030302020204" pitchFamily="66" charset="0"/>
              </a:rPr>
              <a:t>（一人で読む）　</a:t>
            </a:r>
            <a:r>
              <a:rPr lang="en-US" altLang="ja-JP" sz="4000" dirty="0" smtClean="0">
                <a:latin typeface="Comic Sans MS" panose="030F0702030302020204" pitchFamily="66" charset="0"/>
              </a:rPr>
              <a:t>2min</a:t>
            </a:r>
          </a:p>
          <a:p>
            <a:pPr marL="0" indent="0">
              <a:buNone/>
            </a:pPr>
            <a:r>
              <a:rPr lang="ja-JP" altLang="en-US" sz="4000" dirty="0" smtClean="0">
                <a:solidFill>
                  <a:srgbClr val="00B050"/>
                </a:solidFill>
                <a:latin typeface="Comic Sans MS" panose="030F0702030302020204" pitchFamily="66" charset="0"/>
              </a:rPr>
              <a:t>②　</a:t>
            </a:r>
            <a:r>
              <a:rPr lang="en-US" altLang="ja-JP" sz="4000" dirty="0" smtClean="0">
                <a:solidFill>
                  <a:srgbClr val="00B050"/>
                </a:solidFill>
                <a:latin typeface="Comic Sans MS" panose="030F0702030302020204" pitchFamily="66" charset="0"/>
              </a:rPr>
              <a:t>Share with your group</a:t>
            </a:r>
            <a:r>
              <a:rPr lang="ja-JP" altLang="en-US" sz="4000" dirty="0" smtClean="0">
                <a:solidFill>
                  <a:srgbClr val="00B050"/>
                </a:solidFill>
                <a:latin typeface="Comic Sans MS" panose="030F0702030302020204" pitchFamily="66" charset="0"/>
              </a:rPr>
              <a:t>（グループでシェア）</a:t>
            </a:r>
            <a:endParaRPr lang="en-US" altLang="ja-JP" sz="4000" dirty="0" smtClean="0">
              <a:solidFill>
                <a:srgbClr val="00B050"/>
              </a:solidFill>
              <a:latin typeface="Comic Sans MS" panose="030F0702030302020204" pitchFamily="66" charset="0"/>
            </a:endParaRPr>
          </a:p>
          <a:p>
            <a:pPr marL="0" indent="0">
              <a:buNone/>
            </a:pPr>
            <a:r>
              <a:rPr kumimoji="1" lang="ja-JP" altLang="en-US" sz="4000" dirty="0" smtClean="0">
                <a:solidFill>
                  <a:srgbClr val="FF3399"/>
                </a:solidFill>
                <a:latin typeface="Comic Sans MS" panose="030F0702030302020204" pitchFamily="66" charset="0"/>
              </a:rPr>
              <a:t>③　</a:t>
            </a:r>
            <a:r>
              <a:rPr kumimoji="1" lang="en-US" altLang="ja-JP" sz="4000" dirty="0" smtClean="0">
                <a:solidFill>
                  <a:srgbClr val="FF3399"/>
                </a:solidFill>
                <a:latin typeface="Comic Sans MS" panose="030F0702030302020204" pitchFamily="66" charset="0"/>
              </a:rPr>
              <a:t>Read more and underline </a:t>
            </a:r>
            <a:r>
              <a:rPr lang="en-US" altLang="ja-JP" sz="4000" dirty="0" smtClean="0">
                <a:solidFill>
                  <a:srgbClr val="FF3399"/>
                </a:solidFill>
                <a:latin typeface="Comic Sans MS" panose="030F0702030302020204" pitchFamily="66" charset="0"/>
              </a:rPr>
              <a:t>information    </a:t>
            </a:r>
            <a:r>
              <a:rPr lang="en-US" altLang="ja-JP" sz="4000" dirty="0" smtClean="0">
                <a:latin typeface="Comic Sans MS" panose="030F0702030302020204" pitchFamily="66" charset="0"/>
              </a:rPr>
              <a:t>20min</a:t>
            </a:r>
            <a:r>
              <a:rPr lang="en-US" altLang="ja-JP" sz="4000" dirty="0" smtClean="0">
                <a:solidFill>
                  <a:srgbClr val="FF3399"/>
                </a:solidFill>
                <a:latin typeface="Comic Sans MS" panose="030F0702030302020204" pitchFamily="66" charset="0"/>
              </a:rPr>
              <a:t>       </a:t>
            </a:r>
          </a:p>
          <a:p>
            <a:pPr marL="0" indent="0">
              <a:buNone/>
            </a:pPr>
            <a:r>
              <a:rPr lang="en-US" altLang="ja-JP" sz="4000" dirty="0">
                <a:solidFill>
                  <a:srgbClr val="FF3399"/>
                </a:solidFill>
                <a:latin typeface="Comic Sans MS" panose="030F0702030302020204" pitchFamily="66" charset="0"/>
              </a:rPr>
              <a:t> </a:t>
            </a:r>
            <a:r>
              <a:rPr lang="en-US" altLang="ja-JP" sz="4000" dirty="0" smtClean="0">
                <a:solidFill>
                  <a:srgbClr val="FF3399"/>
                </a:solidFill>
                <a:latin typeface="Comic Sans MS" panose="030F0702030302020204" pitchFamily="66" charset="0"/>
              </a:rPr>
              <a:t>    </a:t>
            </a:r>
            <a:r>
              <a:rPr lang="ja-JP" altLang="en-US" sz="4000" dirty="0" smtClean="0">
                <a:solidFill>
                  <a:srgbClr val="FF3399"/>
                </a:solidFill>
                <a:latin typeface="Comic Sans MS" panose="030F0702030302020204" pitchFamily="66" charset="0"/>
              </a:rPr>
              <a:t>（大事な情報に下線）</a:t>
            </a:r>
            <a:endParaRPr kumimoji="1" lang="en-US" altLang="ja-JP" sz="1100" dirty="0">
              <a:latin typeface="Comic Sans MS" panose="030F0702030302020204" pitchFamily="66" charset="0"/>
            </a:endParaRPr>
          </a:p>
          <a:p>
            <a:pPr marL="0" indent="0">
              <a:buNone/>
            </a:pPr>
            <a:r>
              <a:rPr lang="en-US" altLang="ja-JP" sz="4000" dirty="0" smtClean="0">
                <a:latin typeface="Comic Sans MS" panose="030F0702030302020204" pitchFamily="66" charset="0"/>
              </a:rPr>
              <a:t>If you have time, try other sports!    </a:t>
            </a:r>
            <a:endParaRPr kumimoji="1" lang="ja-JP" altLang="en-US" sz="4000" dirty="0">
              <a:latin typeface="Comic Sans MS" panose="030F0702030302020204" pitchFamily="66" charset="0"/>
            </a:endParaRPr>
          </a:p>
        </p:txBody>
      </p:sp>
    </p:spTree>
    <p:extLst>
      <p:ext uri="{BB962C8B-B14F-4D97-AF65-F5344CB8AC3E}">
        <p14:creationId xmlns:p14="http://schemas.microsoft.com/office/powerpoint/2010/main" val="1097519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876281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 name="テキスト ボックス 2"/>
          <p:cNvSpPr txBox="1">
            <a:spLocks noChangeArrowheads="1"/>
          </p:cNvSpPr>
          <p:nvPr/>
        </p:nvSpPr>
        <p:spPr bwMode="auto">
          <a:xfrm>
            <a:off x="330500" y="1093267"/>
            <a:ext cx="11531000" cy="57182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r>
              <a:rPr lang="en-US" altLang="ja-JP" sz="4000" dirty="0" smtClean="0">
                <a:effectLst/>
                <a:latin typeface="Comic Sans MS" panose="030F0702030302020204" pitchFamily="66" charset="0"/>
                <a:ea typeface="Comic Sans MS" panose="030F0702030302020204" pitchFamily="66" charset="0"/>
                <a:cs typeface="ＭＳ Ｐゴシック" panose="020B0600070205080204" pitchFamily="50" charset="-128"/>
              </a:rPr>
              <a:t>It </a:t>
            </a:r>
            <a:r>
              <a:rPr lang="ja-JP" sz="4000" dirty="0" smtClean="0">
                <a:effectLst/>
                <a:latin typeface="Comic Sans MS" panose="030F0702030302020204" pitchFamily="66" charset="0"/>
                <a:ea typeface="Comic Sans MS" panose="030F0702030302020204" pitchFamily="66" charset="0"/>
                <a:cs typeface="ＭＳ Ｐゴシック" panose="020B0600070205080204" pitchFamily="50" charset="-128"/>
              </a:rPr>
              <a:t>is </a:t>
            </a:r>
            <a:r>
              <a:rPr lang="ja-JP" sz="4000" dirty="0">
                <a:effectLst/>
                <a:latin typeface="Comic Sans MS" panose="030F0702030302020204" pitchFamily="66" charset="0"/>
                <a:ea typeface="Comic Sans MS" panose="030F0702030302020204" pitchFamily="66" charset="0"/>
                <a:cs typeface="ＭＳ Ｐゴシック" panose="020B0600070205080204" pitchFamily="50" charset="-128"/>
              </a:rPr>
              <a:t>the No. 1 popular sport in the world.  There are 250,000,000 players in over 200 countries.  On the field, there is a goal at each end, and players kick a ball.  It is played between two teams. Each team has eleven players.  Players can use </a:t>
            </a:r>
            <a:r>
              <a:rPr lang="en-US" altLang="ja-JP" sz="4000" dirty="0" smtClean="0">
                <a:effectLst/>
                <a:latin typeface="Comic Sans MS" panose="030F0702030302020204" pitchFamily="66" charset="0"/>
                <a:ea typeface="Comic Sans MS" panose="030F0702030302020204" pitchFamily="66" charset="0"/>
                <a:cs typeface="ＭＳ Ｐゴシック" panose="020B0600070205080204" pitchFamily="50" charset="-128"/>
              </a:rPr>
              <a:t>all body,</a:t>
            </a:r>
            <a:r>
              <a:rPr lang="ja-JP" sz="4000" dirty="0" smtClean="0">
                <a:effectLst/>
                <a:latin typeface="Comic Sans MS" panose="030F0702030302020204" pitchFamily="66" charset="0"/>
                <a:ea typeface="Comic Sans MS" panose="030F0702030302020204" pitchFamily="66" charset="0"/>
                <a:cs typeface="ＭＳ Ｐゴシック" panose="020B0600070205080204" pitchFamily="50" charset="-128"/>
              </a:rPr>
              <a:t> </a:t>
            </a:r>
            <a:r>
              <a:rPr lang="ja-JP" sz="4000" dirty="0">
                <a:effectLst/>
                <a:latin typeface="Comic Sans MS" panose="030F0702030302020204" pitchFamily="66" charset="0"/>
                <a:ea typeface="Comic Sans MS" panose="030F0702030302020204" pitchFamily="66" charset="0"/>
                <a:cs typeface="ＭＳ Ｐゴシック" panose="020B0600070205080204" pitchFamily="50" charset="-128"/>
              </a:rPr>
              <a:t>but they must not touch the ball with their </a:t>
            </a:r>
            <a:r>
              <a:rPr lang="ja-JP" sz="4000" dirty="0" smtClean="0">
                <a:effectLst/>
                <a:latin typeface="Comic Sans MS" panose="030F0702030302020204" pitchFamily="66" charset="0"/>
                <a:ea typeface="Comic Sans MS" panose="030F0702030302020204" pitchFamily="66" charset="0"/>
                <a:cs typeface="ＭＳ Ｐゴシック" panose="020B0600070205080204" pitchFamily="50" charset="-128"/>
              </a:rPr>
              <a:t>hands</a:t>
            </a:r>
            <a:r>
              <a:rPr lang="en-US" altLang="ja-JP" sz="4000" dirty="0">
                <a:latin typeface="Comic Sans MS" panose="030F0702030302020204" pitchFamily="66" charset="0"/>
                <a:ea typeface="Comic Sans MS" panose="030F0702030302020204" pitchFamily="66" charset="0"/>
                <a:cs typeface="ＭＳ Ｐゴシック" panose="020B0600070205080204" pitchFamily="50" charset="-128"/>
              </a:rPr>
              <a:t> </a:t>
            </a:r>
            <a:r>
              <a:rPr lang="en-US" altLang="ja-JP" sz="4000" dirty="0" smtClean="0">
                <a:latin typeface="Comic Sans MS" panose="030F0702030302020204" pitchFamily="66" charset="0"/>
                <a:ea typeface="Comic Sans MS" panose="030F0702030302020204" pitchFamily="66" charset="0"/>
                <a:cs typeface="ＭＳ Ｐゴシック" panose="020B0600070205080204" pitchFamily="50" charset="-128"/>
              </a:rPr>
              <a:t>and arms</a:t>
            </a:r>
            <a:r>
              <a:rPr lang="ja-JP" sz="4000" dirty="0" err="1" smtClean="0">
                <a:effectLst/>
                <a:latin typeface="Comic Sans MS" panose="030F0702030302020204" pitchFamily="66" charset="0"/>
                <a:ea typeface="Comic Sans MS" panose="030F0702030302020204" pitchFamily="66" charset="0"/>
                <a:cs typeface="ＭＳ Ｐゴシック" panose="020B0600070205080204" pitchFamily="50" charset="-128"/>
              </a:rPr>
              <a:t>.</a:t>
            </a:r>
            <a:r>
              <a:rPr lang="ja-JP" sz="4000" dirty="0" smtClean="0">
                <a:effectLst/>
                <a:latin typeface="Comic Sans MS" panose="030F0702030302020204" pitchFamily="66" charset="0"/>
                <a:ea typeface="Comic Sans MS" panose="030F0702030302020204" pitchFamily="66" charset="0"/>
                <a:cs typeface="ＭＳ Ｐゴシック" panose="020B0600070205080204" pitchFamily="50" charset="-128"/>
              </a:rPr>
              <a:t>  </a:t>
            </a:r>
            <a:r>
              <a:rPr lang="ja-JP" sz="4000" dirty="0">
                <a:effectLst/>
                <a:latin typeface="Comic Sans MS" panose="030F0702030302020204" pitchFamily="66" charset="0"/>
                <a:ea typeface="Comic Sans MS" panose="030F0702030302020204" pitchFamily="66" charset="0"/>
                <a:cs typeface="ＭＳ Ｐゴシック" panose="020B0600070205080204" pitchFamily="50" charset="-128"/>
              </a:rPr>
              <a:t>Only goalkeepers can use their hands.</a:t>
            </a:r>
            <a:endParaRPr lang="ja-JP" sz="4000" dirty="0">
              <a:effectLst/>
              <a:latin typeface="Comic Sans MS" panose="030F0702030302020204" pitchFamily="66" charset="0"/>
              <a:ea typeface="ＭＳ Ｐゴシック" panose="020B0600070205080204" pitchFamily="50" charset="-128"/>
              <a:cs typeface="ＭＳ Ｐゴシック" panose="020B0600070205080204" pitchFamily="50" charset="-128"/>
            </a:endParaRPr>
          </a:p>
          <a:p>
            <a:pPr algn="just">
              <a:spcAft>
                <a:spcPts val="0"/>
              </a:spcAft>
            </a:pPr>
            <a:r>
              <a:rPr lang="en-US" sz="2400" kern="100" dirty="0">
                <a:effectLst/>
                <a:latin typeface="Comic Sans MS" panose="030F0702030302020204" pitchFamily="66" charset="0"/>
                <a:ea typeface="ＭＳ 明朝" panose="02020609040205080304" pitchFamily="17" charset="-128"/>
                <a:cs typeface="Times New Roman" panose="02020603050405020304" pitchFamily="18" charset="0"/>
              </a:rPr>
              <a:t> </a:t>
            </a:r>
            <a:endParaRPr lang="ja-JP" sz="2400" kern="100" dirty="0">
              <a:effectLst/>
              <a:latin typeface="Comic Sans MS" panose="030F0702030302020204" pitchFamily="66" charset="0"/>
              <a:ea typeface="ＭＳ 明朝" panose="02020609040205080304" pitchFamily="17" charset="-128"/>
              <a:cs typeface="Times New Roman" panose="02020603050405020304" pitchFamily="18" charset="0"/>
            </a:endParaRPr>
          </a:p>
        </p:txBody>
      </p:sp>
      <p:sp>
        <p:nvSpPr>
          <p:cNvPr id="7" name="テキスト ボックス 1"/>
          <p:cNvSpPr txBox="1"/>
          <p:nvPr/>
        </p:nvSpPr>
        <p:spPr>
          <a:xfrm>
            <a:off x="600900" y="-32682"/>
            <a:ext cx="738344" cy="1125949"/>
          </a:xfrm>
          <a:prstGeom prst="rect">
            <a:avLst/>
          </a:prstGeom>
          <a:noFill/>
          <a:ln>
            <a:noFill/>
          </a:ln>
          <a:effectLst/>
        </p:spPr>
        <p:txBody>
          <a:bodyPr rot="0" spcFirstLastPara="0" vert="horz" wrap="none" lIns="74295" tIns="8890" rIns="74295" bIns="8890" numCol="1" spcCol="0" rtlCol="0" fromWordArt="0" anchor="t" anchorCtr="0" forceAA="0" compatLnSpc="1">
            <a:prstTxWarp prst="textNoShape">
              <a:avLst/>
            </a:prstTxWarp>
            <a:spAutoFit/>
          </a:bodyPr>
          <a:lstStyle/>
          <a:p>
            <a:pPr algn="ctr"/>
            <a:r>
              <a:rPr lang="ja-JP" sz="7200" b="1" dirty="0">
                <a:ln w="6731" cap="flat" cmpd="sng" algn="ctr">
                  <a:solidFill>
                    <a:srgbClr val="FFFFFF"/>
                  </a:solidFill>
                  <a:prstDash val="solid"/>
                  <a:round/>
                </a:ln>
                <a:solidFill>
                  <a:srgbClr val="262626"/>
                </a:solidFill>
                <a:effectLst>
                  <a:outerShdw dist="38100" dir="2700000" algn="bl">
                    <a:schemeClr val="accent5"/>
                  </a:outerShdw>
                </a:effectLst>
                <a:latin typeface="ＭＳ Ｐゴシック" panose="020B0600070205080204" pitchFamily="50" charset="-128"/>
                <a:ea typeface="Comic Sans MS" panose="030F0702030302020204" pitchFamily="66" charset="0"/>
                <a:cs typeface="ＭＳ Ｐゴシック" panose="020B0600070205080204" pitchFamily="50" charset="-128"/>
              </a:rPr>
              <a:t>A</a:t>
            </a:r>
            <a:endParaRPr 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1395056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2">
            <a:extLst>
              <a:ext uri="{28A0092B-C50C-407E-A947-70E740481C1C}">
                <a14:useLocalDpi xmlns:a14="http://schemas.microsoft.com/office/drawing/2010/main" val="0"/>
              </a:ext>
            </a:extLst>
          </a:blip>
          <a:srcRect b="10117"/>
          <a:stretch/>
        </p:blipFill>
        <p:spPr>
          <a:xfrm>
            <a:off x="1455312" y="0"/>
            <a:ext cx="9221273" cy="5522128"/>
          </a:xfrm>
        </p:spPr>
      </p:pic>
      <p:sp>
        <p:nvSpPr>
          <p:cNvPr id="2" name="タイトル 1"/>
          <p:cNvSpPr>
            <a:spLocks noGrp="1"/>
          </p:cNvSpPr>
          <p:nvPr>
            <p:ph type="title"/>
          </p:nvPr>
        </p:nvSpPr>
        <p:spPr>
          <a:xfrm>
            <a:off x="2009105" y="5168682"/>
            <a:ext cx="10515600" cy="1325563"/>
          </a:xfrm>
          <a:noFill/>
        </p:spPr>
        <p:txBody>
          <a:bodyPr>
            <a:noAutofit/>
          </a:bodyPr>
          <a:lstStyle/>
          <a:p>
            <a:r>
              <a:rPr lang="en-US" altLang="ja-JP" sz="16600" dirty="0" smtClean="0">
                <a:latin typeface="Comic Sans MS" panose="030F0702030302020204" pitchFamily="66" charset="0"/>
              </a:rPr>
              <a:t>Soccer</a:t>
            </a:r>
            <a:endParaRPr kumimoji="1" lang="ja-JP" altLang="en-US" sz="16600" dirty="0">
              <a:latin typeface="Comic Sans MS" panose="030F0702030302020204" pitchFamily="66" charset="0"/>
            </a:endParaRPr>
          </a:p>
        </p:txBody>
      </p:sp>
    </p:spTree>
    <p:extLst>
      <p:ext uri="{BB962C8B-B14F-4D97-AF65-F5344CB8AC3E}">
        <p14:creationId xmlns:p14="http://schemas.microsoft.com/office/powerpoint/2010/main" val="3855549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テキスト ボックス 2"/>
          <p:cNvSpPr txBox="1">
            <a:spLocks noChangeArrowheads="1"/>
          </p:cNvSpPr>
          <p:nvPr/>
        </p:nvSpPr>
        <p:spPr bwMode="auto">
          <a:xfrm>
            <a:off x="390659" y="1825625"/>
            <a:ext cx="11410682" cy="413411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spcAft>
                <a:spcPts val="0"/>
              </a:spcAft>
            </a:pPr>
            <a:r>
              <a:rPr lang="en-US" sz="3600" kern="100" dirty="0">
                <a:effectLst/>
                <a:latin typeface="Comic Sans MS" panose="030F0702030302020204" pitchFamily="66" charset="0"/>
                <a:ea typeface="ＭＳ 明朝" panose="02020609040205080304" pitchFamily="17" charset="-128"/>
                <a:cs typeface="Times New Roman" panose="02020603050405020304" pitchFamily="18" charset="0"/>
              </a:rPr>
              <a:t>This sport is from the U.K. </a:t>
            </a:r>
            <a:r>
              <a:rPr lang="en-US" sz="3600" kern="100" dirty="0" smtClean="0">
                <a:effectLst/>
                <a:latin typeface="Comic Sans MS" panose="030F0702030302020204" pitchFamily="66" charset="0"/>
                <a:ea typeface="ＭＳ 明朝" panose="02020609040205080304" pitchFamily="17" charset="-128"/>
                <a:cs typeface="Times New Roman" panose="02020603050405020304" pitchFamily="18" charset="0"/>
              </a:rPr>
              <a:t>but </a:t>
            </a:r>
            <a:r>
              <a:rPr lang="en-US" sz="3600" kern="100" dirty="0">
                <a:effectLst/>
                <a:latin typeface="Comic Sans MS" panose="030F0702030302020204" pitchFamily="66" charset="0"/>
                <a:ea typeface="ＭＳ 明朝" panose="02020609040205080304" pitchFamily="17" charset="-128"/>
                <a:cs typeface="Times New Roman" panose="02020603050405020304" pitchFamily="18" charset="0"/>
              </a:rPr>
              <a:t>No.1 team </a:t>
            </a:r>
            <a:r>
              <a:rPr lang="en-US" sz="3600" kern="100" dirty="0" smtClean="0">
                <a:latin typeface="Comic Sans MS" panose="030F0702030302020204" pitchFamily="66" charset="0"/>
                <a:ea typeface="ＭＳ 明朝" panose="02020609040205080304" pitchFamily="17" charset="-128"/>
                <a:cs typeface="Times New Roman" panose="02020603050405020304" pitchFamily="18" charset="0"/>
              </a:rPr>
              <a:t>is</a:t>
            </a:r>
            <a:r>
              <a:rPr lang="en-US" sz="3600" kern="100" dirty="0" smtClean="0">
                <a:effectLst/>
                <a:latin typeface="Comic Sans MS" panose="030F0702030302020204" pitchFamily="66" charset="0"/>
                <a:ea typeface="ＭＳ 明朝" panose="02020609040205080304" pitchFamily="17" charset="-128"/>
                <a:cs typeface="Times New Roman" panose="02020603050405020304" pitchFamily="18" charset="0"/>
              </a:rPr>
              <a:t> </a:t>
            </a:r>
            <a:r>
              <a:rPr lang="en-US" sz="3600" kern="100" dirty="0">
                <a:effectLst/>
                <a:latin typeface="Comic Sans MS" panose="030F0702030302020204" pitchFamily="66" charset="0"/>
                <a:ea typeface="ＭＳ 明朝" panose="02020609040205080304" pitchFamily="17" charset="-128"/>
                <a:cs typeface="Times New Roman" panose="02020603050405020304" pitchFamily="18" charset="0"/>
              </a:rPr>
              <a:t>Serbia.  This sport is played in the pool, but it’s not a swimming race.  This is a team sport.  There are six players and </a:t>
            </a:r>
            <a:r>
              <a:rPr lang="en-US" sz="3600" kern="100" dirty="0">
                <a:latin typeface="Comic Sans MS" panose="030F0702030302020204" pitchFamily="66" charset="0"/>
                <a:ea typeface="ＭＳ 明朝" panose="02020609040205080304" pitchFamily="17" charset="-128"/>
                <a:cs typeface="Times New Roman" panose="02020603050405020304" pitchFamily="18" charset="0"/>
              </a:rPr>
              <a:t>a</a:t>
            </a:r>
            <a:r>
              <a:rPr lang="en-US" sz="3600" kern="100" dirty="0" smtClean="0">
                <a:effectLst/>
                <a:latin typeface="Comic Sans MS" panose="030F0702030302020204" pitchFamily="66" charset="0"/>
                <a:ea typeface="ＭＳ 明朝" panose="02020609040205080304" pitchFamily="17" charset="-128"/>
                <a:cs typeface="Times New Roman" panose="02020603050405020304" pitchFamily="18" charset="0"/>
              </a:rPr>
              <a:t> </a:t>
            </a:r>
            <a:r>
              <a:rPr lang="en-US" sz="3600" kern="100" dirty="0">
                <a:effectLst/>
                <a:latin typeface="Comic Sans MS" panose="030F0702030302020204" pitchFamily="66" charset="0"/>
                <a:ea typeface="ＭＳ 明朝" panose="02020609040205080304" pitchFamily="17" charset="-128"/>
                <a:cs typeface="Times New Roman" panose="02020603050405020304" pitchFamily="18" charset="0"/>
              </a:rPr>
              <a:t>goalkeeper.  They use a ball, and players need to throw the ball in the goal.  It is played in the water, and players use their hands, so some people call it </a:t>
            </a:r>
            <a:r>
              <a:rPr lang="en-US" sz="3600" kern="100" dirty="0" smtClean="0">
                <a:effectLst/>
                <a:latin typeface="Comic Sans MS" panose="030F0702030302020204" pitchFamily="66" charset="0"/>
                <a:ea typeface="ＭＳ 明朝" panose="02020609040205080304" pitchFamily="17" charset="-128"/>
                <a:cs typeface="Times New Roman" panose="02020603050405020304" pitchFamily="18" charset="0"/>
              </a:rPr>
              <a:t>“water </a:t>
            </a:r>
            <a:r>
              <a:rPr lang="en-US" sz="3600" kern="100" dirty="0">
                <a:effectLst/>
                <a:latin typeface="Comic Sans MS" panose="030F0702030302020204" pitchFamily="66" charset="0"/>
                <a:ea typeface="ＭＳ 明朝" panose="02020609040205080304" pitchFamily="17" charset="-128"/>
                <a:cs typeface="Times New Roman" panose="02020603050405020304" pitchFamily="18" charset="0"/>
              </a:rPr>
              <a:t>handball”. </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5" name="テキスト ボックス 1"/>
          <p:cNvSpPr txBox="1"/>
          <p:nvPr/>
        </p:nvSpPr>
        <p:spPr>
          <a:xfrm>
            <a:off x="612176" y="464931"/>
            <a:ext cx="741550" cy="1125949"/>
          </a:xfrm>
          <a:prstGeom prst="rect">
            <a:avLst/>
          </a:prstGeom>
          <a:noFill/>
          <a:ln>
            <a:noFill/>
          </a:ln>
          <a:effectLst/>
        </p:spPr>
        <p:txBody>
          <a:bodyPr rot="0" spcFirstLastPara="0" vert="horz" wrap="none" lIns="74295" tIns="8890" rIns="74295" bIns="8890" numCol="1" spcCol="0" rtlCol="0" fromWordArt="0" anchor="t" anchorCtr="0" forceAA="0" compatLnSpc="1">
            <a:prstTxWarp prst="textNoShape">
              <a:avLst/>
            </a:prstTxWarp>
            <a:spAutoFit/>
          </a:bodyPr>
          <a:lstStyle/>
          <a:p>
            <a:pPr algn="ctr"/>
            <a:r>
              <a:rPr lang="en-US" altLang="ja-JP" sz="7200" b="1" dirty="0">
                <a:ln w="6731" cap="flat" cmpd="sng" algn="ctr">
                  <a:solidFill>
                    <a:srgbClr val="FFFFFF"/>
                  </a:solidFill>
                  <a:prstDash val="solid"/>
                  <a:round/>
                </a:ln>
                <a:solidFill>
                  <a:srgbClr val="262626"/>
                </a:solidFill>
                <a:effectLst>
                  <a:outerShdw dist="38100" dir="2700000" algn="bl">
                    <a:schemeClr val="accent5"/>
                  </a:outerShdw>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B</a:t>
            </a:r>
            <a:endParaRPr 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898195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2">
            <a:extLst>
              <a:ext uri="{28A0092B-C50C-407E-A947-70E740481C1C}">
                <a14:useLocalDpi xmlns:a14="http://schemas.microsoft.com/office/drawing/2010/main" val="0"/>
              </a:ext>
            </a:extLst>
          </a:blip>
          <a:srcRect b="8370"/>
          <a:stretch/>
        </p:blipFill>
        <p:spPr>
          <a:xfrm>
            <a:off x="1563755" y="0"/>
            <a:ext cx="8733183" cy="5084515"/>
          </a:xfrm>
        </p:spPr>
      </p:pic>
      <p:sp>
        <p:nvSpPr>
          <p:cNvPr id="2" name="タイトル 1"/>
          <p:cNvSpPr>
            <a:spLocks noGrp="1"/>
          </p:cNvSpPr>
          <p:nvPr>
            <p:ph type="title"/>
          </p:nvPr>
        </p:nvSpPr>
        <p:spPr>
          <a:xfrm>
            <a:off x="1315622" y="5333654"/>
            <a:ext cx="11658256" cy="1325563"/>
          </a:xfrm>
        </p:spPr>
        <p:txBody>
          <a:bodyPr>
            <a:noAutofit/>
          </a:bodyPr>
          <a:lstStyle/>
          <a:p>
            <a:r>
              <a:rPr lang="en-US" altLang="ja-JP" sz="13800" dirty="0" smtClean="0">
                <a:latin typeface="Comic Sans MS" panose="030F0702030302020204" pitchFamily="66" charset="0"/>
              </a:rPr>
              <a:t>Water polo        </a:t>
            </a:r>
            <a:r>
              <a:rPr lang="en-US" altLang="ja-JP" sz="6000" dirty="0" smtClean="0">
                <a:latin typeface="Comic Sans MS" panose="030F0702030302020204" pitchFamily="66" charset="0"/>
              </a:rPr>
              <a:t/>
            </a:r>
            <a:br>
              <a:rPr lang="en-US" altLang="ja-JP" sz="6000" dirty="0" smtClean="0">
                <a:latin typeface="Comic Sans MS" panose="030F0702030302020204" pitchFamily="66" charset="0"/>
              </a:rPr>
            </a:br>
            <a:r>
              <a:rPr lang="en-US" altLang="ja-JP" sz="6000" dirty="0">
                <a:latin typeface="Comic Sans MS" panose="030F0702030302020204" pitchFamily="66" charset="0"/>
              </a:rPr>
              <a:t> </a:t>
            </a:r>
            <a:r>
              <a:rPr lang="en-US" altLang="ja-JP" sz="6000" dirty="0" smtClean="0">
                <a:latin typeface="Comic Sans MS" panose="030F0702030302020204" pitchFamily="66" charset="0"/>
              </a:rPr>
              <a:t>           </a:t>
            </a:r>
            <a:endParaRPr kumimoji="1" lang="ja-JP" altLang="en-US" sz="6000" dirty="0">
              <a:latin typeface="Comic Sans MS" panose="030F0702030302020204" pitchFamily="66" charset="0"/>
            </a:endParaRPr>
          </a:p>
        </p:txBody>
      </p:sp>
    </p:spTree>
    <p:extLst>
      <p:ext uri="{BB962C8B-B14F-4D97-AF65-F5344CB8AC3E}">
        <p14:creationId xmlns:p14="http://schemas.microsoft.com/office/powerpoint/2010/main" val="35967804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sp>
        <p:nvSpPr>
          <p:cNvPr id="4" name="テキスト ボックス 2"/>
          <p:cNvSpPr txBox="1">
            <a:spLocks noChangeArrowheads="1"/>
          </p:cNvSpPr>
          <p:nvPr/>
        </p:nvSpPr>
        <p:spPr bwMode="auto">
          <a:xfrm>
            <a:off x="416417" y="965916"/>
            <a:ext cx="11419268" cy="472731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r>
              <a:rPr lang="en-US" altLang="ja-JP" sz="4000" dirty="0">
                <a:latin typeface="Comic Sans MS" panose="030F0702030302020204" pitchFamily="66" charset="0"/>
              </a:rPr>
              <a:t>This is a very hard sport.  It takes over two hours.  This race started with the first Olympic game.  At first, women couldn’t join it because people thought it was too hard for them.  Each person has to run for 42.195km.   But they wanted to join.  In 1972, women were allowed to join the race.  No.1 runners in the world are Kipchoge and </a:t>
            </a:r>
            <a:r>
              <a:rPr lang="en-US" altLang="ja-JP" sz="4000" dirty="0" err="1">
                <a:latin typeface="Comic Sans MS" panose="030F0702030302020204" pitchFamily="66" charset="0"/>
              </a:rPr>
              <a:t>Kosgey</a:t>
            </a:r>
            <a:r>
              <a:rPr lang="en-US" altLang="ja-JP" sz="4000" dirty="0">
                <a:latin typeface="Comic Sans MS" panose="030F0702030302020204" pitchFamily="66" charset="0"/>
              </a:rPr>
              <a:t>.  They are both from Kenya.</a:t>
            </a:r>
            <a:endParaRPr lang="ja-JP" altLang="ja-JP" sz="4000" dirty="0">
              <a:latin typeface="Comic Sans MS" panose="030F0702030302020204" pitchFamily="66" charset="0"/>
            </a:endParaRPr>
          </a:p>
        </p:txBody>
      </p:sp>
      <p:sp>
        <p:nvSpPr>
          <p:cNvPr id="5" name="テキスト ボックス 1"/>
          <p:cNvSpPr txBox="1"/>
          <p:nvPr/>
        </p:nvSpPr>
        <p:spPr>
          <a:xfrm>
            <a:off x="599352" y="-18799"/>
            <a:ext cx="767198" cy="1125949"/>
          </a:xfrm>
          <a:prstGeom prst="rect">
            <a:avLst/>
          </a:prstGeom>
          <a:noFill/>
          <a:ln>
            <a:noFill/>
          </a:ln>
          <a:effectLst/>
        </p:spPr>
        <p:txBody>
          <a:bodyPr rot="0" spcFirstLastPara="0" vert="horz" wrap="none" lIns="74295" tIns="8890" rIns="74295" bIns="8890" numCol="1" spcCol="0" rtlCol="0" fromWordArt="0" anchor="t" anchorCtr="0" forceAA="0" compatLnSpc="1">
            <a:prstTxWarp prst="textNoShape">
              <a:avLst/>
            </a:prstTxWarp>
            <a:spAutoFit/>
          </a:bodyPr>
          <a:lstStyle/>
          <a:p>
            <a:pPr algn="ctr"/>
            <a:r>
              <a:rPr lang="en-US" altLang="ja-JP" sz="7200" b="1" dirty="0">
                <a:ln w="6731" cap="flat" cmpd="sng" algn="ctr">
                  <a:solidFill>
                    <a:srgbClr val="FFFFFF"/>
                  </a:solidFill>
                  <a:prstDash val="solid"/>
                  <a:round/>
                </a:ln>
                <a:solidFill>
                  <a:srgbClr val="262626"/>
                </a:solidFill>
                <a:effectLst>
                  <a:outerShdw dist="38100" dir="2700000" algn="bl">
                    <a:schemeClr val="accent5"/>
                  </a:outerShdw>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C</a:t>
            </a:r>
            <a:endParaRPr 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39717290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7825" y="0"/>
            <a:ext cx="7873285" cy="5297553"/>
          </a:xfrm>
        </p:spPr>
      </p:pic>
      <p:sp>
        <p:nvSpPr>
          <p:cNvPr id="2" name="タイトル 1"/>
          <p:cNvSpPr>
            <a:spLocks noGrp="1"/>
          </p:cNvSpPr>
          <p:nvPr>
            <p:ph type="title"/>
          </p:nvPr>
        </p:nvSpPr>
        <p:spPr>
          <a:xfrm>
            <a:off x="973007" y="5405167"/>
            <a:ext cx="11471046" cy="1325563"/>
          </a:xfrm>
        </p:spPr>
        <p:txBody>
          <a:bodyPr>
            <a:noAutofit/>
          </a:bodyPr>
          <a:lstStyle/>
          <a:p>
            <a:r>
              <a:rPr lang="en-US" altLang="ja-JP" sz="16600" dirty="0" smtClean="0">
                <a:latin typeface="Comic Sans MS" panose="030F0702030302020204" pitchFamily="66" charset="0"/>
              </a:rPr>
              <a:t>Marathon</a:t>
            </a:r>
            <a:endParaRPr kumimoji="1" lang="ja-JP" altLang="en-US" sz="16600" dirty="0">
              <a:latin typeface="Comic Sans MS" panose="030F0702030302020204" pitchFamily="66" charset="0"/>
            </a:endParaRPr>
          </a:p>
        </p:txBody>
      </p:sp>
    </p:spTree>
    <p:extLst>
      <p:ext uri="{BB962C8B-B14F-4D97-AF65-F5344CB8AC3E}">
        <p14:creationId xmlns:p14="http://schemas.microsoft.com/office/powerpoint/2010/main" val="2820025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8165"/>
            <a:ext cx="10515600" cy="1325563"/>
          </a:xfrm>
        </p:spPr>
        <p:txBody>
          <a:bodyPr/>
          <a:lstStyle/>
          <a:p>
            <a:r>
              <a:rPr kumimoji="1" lang="en-US" altLang="ja-JP" dirty="0" smtClean="0"/>
              <a:t>Where are these sports from?</a:t>
            </a:r>
            <a:endParaRPr kumimoji="1" lang="ja-JP" altLang="en-US"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8878" y="1101784"/>
            <a:ext cx="3757491" cy="2818119"/>
          </a:xfrm>
          <a:prstGeom prst="rect">
            <a:avLst/>
          </a:prstGeom>
        </p:spPr>
      </p:pic>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l="37871" t="10021" r="17172" b="56489"/>
          <a:stretch/>
        </p:blipFill>
        <p:spPr>
          <a:xfrm>
            <a:off x="428260" y="1101784"/>
            <a:ext cx="2885469" cy="2862046"/>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8064" y="764491"/>
            <a:ext cx="2418510" cy="3628671"/>
          </a:xfrm>
          <a:prstGeom prst="rect">
            <a:avLst/>
          </a:prstGeom>
        </p:spPr>
      </p:pic>
      <p:pic>
        <p:nvPicPr>
          <p:cNvPr id="10" name="図 9"/>
          <p:cNvPicPr>
            <a:picLocks noChangeAspect="1"/>
          </p:cNvPicPr>
          <p:nvPr/>
        </p:nvPicPr>
        <p:blipFill rotWithShape="1">
          <a:blip r:embed="rId5">
            <a:extLst>
              <a:ext uri="{28A0092B-C50C-407E-A947-70E740481C1C}">
                <a14:useLocalDpi xmlns:a14="http://schemas.microsoft.com/office/drawing/2010/main" val="0"/>
              </a:ext>
            </a:extLst>
          </a:blip>
          <a:srcRect l="30516" t="31659" r="44414"/>
          <a:stretch/>
        </p:blipFill>
        <p:spPr>
          <a:xfrm>
            <a:off x="4021563" y="4677501"/>
            <a:ext cx="1116221" cy="1711565"/>
          </a:xfrm>
          <a:prstGeom prst="rect">
            <a:avLst/>
          </a:prstGeom>
        </p:spPr>
      </p:pic>
      <p:pic>
        <p:nvPicPr>
          <p:cNvPr id="12" name="図 11"/>
          <p:cNvPicPr>
            <a:picLocks noChangeAspect="1"/>
          </p:cNvPicPr>
          <p:nvPr/>
        </p:nvPicPr>
        <p:blipFill rotWithShape="1">
          <a:blip r:embed="rId6">
            <a:extLst>
              <a:ext uri="{28A0092B-C50C-407E-A947-70E740481C1C}">
                <a14:useLocalDpi xmlns:a14="http://schemas.microsoft.com/office/drawing/2010/main" val="0"/>
              </a:ext>
            </a:extLst>
          </a:blip>
          <a:srcRect l="42347" t="29906" r="27089" b="3991"/>
          <a:stretch/>
        </p:blipFill>
        <p:spPr>
          <a:xfrm>
            <a:off x="5137784" y="4654734"/>
            <a:ext cx="1425568" cy="1734332"/>
          </a:xfrm>
          <a:prstGeom prst="rect">
            <a:avLst/>
          </a:prstGeom>
        </p:spPr>
      </p:pic>
      <p:pic>
        <p:nvPicPr>
          <p:cNvPr id="11" name="図 10"/>
          <p:cNvPicPr>
            <a:picLocks noChangeAspect="1"/>
          </p:cNvPicPr>
          <p:nvPr/>
        </p:nvPicPr>
        <p:blipFill rotWithShape="1">
          <a:blip r:embed="rId7">
            <a:extLst>
              <a:ext uri="{28A0092B-C50C-407E-A947-70E740481C1C}">
                <a14:useLocalDpi xmlns:a14="http://schemas.microsoft.com/office/drawing/2010/main" val="0"/>
              </a:ext>
            </a:extLst>
          </a:blip>
          <a:srcRect l="19953" t="20892" r="17230" b="7746"/>
          <a:stretch/>
        </p:blipFill>
        <p:spPr>
          <a:xfrm>
            <a:off x="6409035" y="4654734"/>
            <a:ext cx="2595969" cy="1734332"/>
          </a:xfrm>
          <a:prstGeom prst="rect">
            <a:avLst/>
          </a:prstGeom>
        </p:spPr>
      </p:pic>
      <p:pic>
        <p:nvPicPr>
          <p:cNvPr id="14" name="図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24458" y="4034286"/>
            <a:ext cx="2112116" cy="2760036"/>
          </a:xfrm>
          <a:prstGeom prst="rect">
            <a:avLst/>
          </a:prstGeom>
        </p:spPr>
      </p:pic>
      <p:sp>
        <p:nvSpPr>
          <p:cNvPr id="16" name="正方形/長方形 15"/>
          <p:cNvSpPr/>
          <p:nvPr/>
        </p:nvSpPr>
        <p:spPr>
          <a:xfrm>
            <a:off x="0" y="920145"/>
            <a:ext cx="3725700" cy="1323439"/>
          </a:xfrm>
          <a:prstGeom prst="rect">
            <a:avLst/>
          </a:prstGeom>
          <a:noFill/>
        </p:spPr>
        <p:txBody>
          <a:bodyPr wrap="none" lIns="91440" tIns="45720" rIns="91440" bIns="45720">
            <a:spAutoFit/>
          </a:bodyPr>
          <a:lstStyle/>
          <a:p>
            <a:pPr algn="ctr"/>
            <a:r>
              <a:rPr lang="en-US" altLang="ja-JP" sz="8000" b="1"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baseball</a:t>
            </a:r>
            <a:endParaRPr lang="ja-JP" altLang="en-US" sz="8000" b="1" cap="none" spc="0" dirty="0">
              <a:ln w="10160">
                <a:solidFill>
                  <a:schemeClr val="accent5"/>
                </a:solidFill>
                <a:prstDash val="solid"/>
              </a:ln>
              <a:solidFill>
                <a:srgbClr val="FFFF00"/>
              </a:solidFill>
              <a:effectLst>
                <a:outerShdw blurRad="38100" dist="22860" dir="5400000" algn="tl" rotWithShape="0">
                  <a:srgbClr val="000000">
                    <a:alpha val="30000"/>
                  </a:srgbClr>
                </a:outerShdw>
              </a:effectLst>
            </a:endParaRPr>
          </a:p>
        </p:txBody>
      </p:sp>
      <p:sp>
        <p:nvSpPr>
          <p:cNvPr id="17" name="正方形/長方形 16"/>
          <p:cNvSpPr/>
          <p:nvPr/>
        </p:nvSpPr>
        <p:spPr>
          <a:xfrm>
            <a:off x="3340773" y="2687451"/>
            <a:ext cx="5206811" cy="1323439"/>
          </a:xfrm>
          <a:prstGeom prst="rect">
            <a:avLst/>
          </a:prstGeom>
          <a:noFill/>
        </p:spPr>
        <p:txBody>
          <a:bodyPr wrap="none" lIns="91440" tIns="45720" rIns="91440" bIns="45720">
            <a:spAutoFit/>
          </a:bodyPr>
          <a:lstStyle/>
          <a:p>
            <a:pPr algn="ctr"/>
            <a:r>
              <a:rPr lang="en-US" altLang="ja-JP" sz="8000" b="1" dirty="0">
                <a:ln w="10160">
                  <a:solidFill>
                    <a:schemeClr val="accent5"/>
                  </a:solidFill>
                  <a:prstDash val="solid"/>
                </a:ln>
                <a:solidFill>
                  <a:srgbClr val="FFFF00"/>
                </a:solidFill>
                <a:effectLst>
                  <a:outerShdw blurRad="38100" dist="22860" dir="5400000" algn="tl" rotWithShape="0">
                    <a:srgbClr val="000000">
                      <a:alpha val="30000"/>
                    </a:srgbClr>
                  </a:outerShdw>
                </a:effectLst>
              </a:rPr>
              <a:t>t</a:t>
            </a:r>
            <a:r>
              <a:rPr lang="en-US" altLang="ja-JP" sz="8000" b="1"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able tennis</a:t>
            </a:r>
            <a:endParaRPr lang="ja-JP" altLang="en-US" sz="8000" b="1" cap="none" spc="0" dirty="0">
              <a:ln w="10160">
                <a:solidFill>
                  <a:schemeClr val="accent5"/>
                </a:solidFill>
                <a:prstDash val="solid"/>
              </a:ln>
              <a:solidFill>
                <a:srgbClr val="FFFF00"/>
              </a:solidFill>
              <a:effectLst>
                <a:outerShdw blurRad="38100" dist="22860" dir="5400000" algn="tl" rotWithShape="0">
                  <a:srgbClr val="000000">
                    <a:alpha val="30000"/>
                  </a:srgbClr>
                </a:outerShdw>
              </a:effectLst>
            </a:endParaRPr>
          </a:p>
        </p:txBody>
      </p:sp>
      <p:sp>
        <p:nvSpPr>
          <p:cNvPr id="18" name="正方形/長方形 17"/>
          <p:cNvSpPr/>
          <p:nvPr/>
        </p:nvSpPr>
        <p:spPr>
          <a:xfrm>
            <a:off x="8177105" y="1689730"/>
            <a:ext cx="3900428" cy="1323439"/>
          </a:xfrm>
          <a:prstGeom prst="rect">
            <a:avLst/>
          </a:prstGeom>
          <a:noFill/>
        </p:spPr>
        <p:txBody>
          <a:bodyPr wrap="none" lIns="91440" tIns="45720" rIns="91440" bIns="45720">
            <a:spAutoFit/>
          </a:bodyPr>
          <a:lstStyle/>
          <a:p>
            <a:pPr algn="ctr"/>
            <a:r>
              <a:rPr lang="en-US" altLang="ja-JP" sz="8000" b="1" cap="none" spc="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handball</a:t>
            </a:r>
            <a:endParaRPr lang="ja-JP" altLang="en-US" sz="8000" b="1" cap="none" spc="0" dirty="0">
              <a:ln w="10160">
                <a:solidFill>
                  <a:schemeClr val="accent5"/>
                </a:solidFill>
                <a:prstDash val="solid"/>
              </a:ln>
              <a:solidFill>
                <a:srgbClr val="FFFF00"/>
              </a:solidFill>
              <a:effectLst>
                <a:outerShdw blurRad="38100" dist="22860" dir="5400000" algn="tl" rotWithShape="0">
                  <a:srgbClr val="000000">
                    <a:alpha val="30000"/>
                  </a:srgbClr>
                </a:outerShdw>
              </a:effectLst>
            </a:endParaRPr>
          </a:p>
        </p:txBody>
      </p:sp>
      <p:sp>
        <p:nvSpPr>
          <p:cNvPr id="19" name="正方形/長方形 18"/>
          <p:cNvSpPr/>
          <p:nvPr/>
        </p:nvSpPr>
        <p:spPr>
          <a:xfrm>
            <a:off x="4693854" y="5534555"/>
            <a:ext cx="2804294" cy="1323439"/>
          </a:xfrm>
          <a:prstGeom prst="rect">
            <a:avLst/>
          </a:prstGeom>
          <a:noFill/>
        </p:spPr>
        <p:txBody>
          <a:bodyPr wrap="none" lIns="91440" tIns="45720" rIns="91440" bIns="45720">
            <a:spAutoFit/>
          </a:bodyPr>
          <a:lstStyle/>
          <a:p>
            <a:pPr algn="ctr"/>
            <a:r>
              <a:rPr lang="en-US" altLang="ja-JP" sz="8000" b="1"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tennis</a:t>
            </a:r>
            <a:endParaRPr lang="ja-JP" altLang="en-US" sz="8000" b="1" cap="none" spc="0" dirty="0">
              <a:ln w="10160">
                <a:solidFill>
                  <a:schemeClr val="accent5"/>
                </a:solidFill>
                <a:prstDash val="solid"/>
              </a:ln>
              <a:solidFill>
                <a:srgbClr val="FFFF00"/>
              </a:solidFill>
              <a:effectLst>
                <a:outerShdw blurRad="38100" dist="22860" dir="5400000" algn="tl" rotWithShape="0">
                  <a:srgbClr val="000000">
                    <a:alpha val="30000"/>
                  </a:srgbClr>
                </a:outerShdw>
              </a:effectLst>
            </a:endParaRPr>
          </a:p>
        </p:txBody>
      </p:sp>
      <p:sp>
        <p:nvSpPr>
          <p:cNvPr id="20" name="正方形/長方形 19"/>
          <p:cNvSpPr/>
          <p:nvPr/>
        </p:nvSpPr>
        <p:spPr>
          <a:xfrm>
            <a:off x="8845348" y="5577747"/>
            <a:ext cx="2870338" cy="1323439"/>
          </a:xfrm>
          <a:prstGeom prst="rect">
            <a:avLst/>
          </a:prstGeom>
          <a:noFill/>
        </p:spPr>
        <p:txBody>
          <a:bodyPr wrap="none" lIns="91440" tIns="45720" rIns="91440" bIns="45720">
            <a:spAutoFit/>
          </a:bodyPr>
          <a:lstStyle/>
          <a:p>
            <a:pPr algn="ctr"/>
            <a:r>
              <a:rPr lang="en-US" altLang="ja-JP" sz="8000" b="1"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karate</a:t>
            </a:r>
            <a:endParaRPr lang="ja-JP" altLang="en-US" sz="8000" b="1" cap="none" spc="0" dirty="0">
              <a:ln w="10160">
                <a:solidFill>
                  <a:schemeClr val="accent5"/>
                </a:solidFill>
                <a:prstDash val="solid"/>
              </a:ln>
              <a:solidFill>
                <a:srgbClr val="FFFF00"/>
              </a:solidFill>
              <a:effectLst>
                <a:outerShdw blurRad="38100" dist="22860" dir="5400000" algn="tl" rotWithShape="0">
                  <a:srgbClr val="000000">
                    <a:alpha val="30000"/>
                  </a:srgbClr>
                </a:outerShdw>
              </a:effectLst>
            </a:endParaRPr>
          </a:p>
        </p:txBody>
      </p:sp>
      <p:pic>
        <p:nvPicPr>
          <p:cNvPr id="22" name="図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268" y="4382556"/>
            <a:ext cx="3657600" cy="2063496"/>
          </a:xfrm>
          <a:prstGeom prst="rect">
            <a:avLst/>
          </a:prstGeom>
        </p:spPr>
      </p:pic>
      <p:sp>
        <p:nvSpPr>
          <p:cNvPr id="23" name="正方形/長方形 22"/>
          <p:cNvSpPr/>
          <p:nvPr/>
        </p:nvSpPr>
        <p:spPr>
          <a:xfrm>
            <a:off x="67268" y="5357192"/>
            <a:ext cx="3578545" cy="1323439"/>
          </a:xfrm>
          <a:prstGeom prst="rect">
            <a:avLst/>
          </a:prstGeom>
          <a:noFill/>
        </p:spPr>
        <p:txBody>
          <a:bodyPr wrap="none" lIns="91440" tIns="45720" rIns="91440" bIns="45720">
            <a:spAutoFit/>
          </a:bodyPr>
          <a:lstStyle/>
          <a:p>
            <a:pPr algn="ctr"/>
            <a:r>
              <a:rPr lang="en-US" altLang="ja-JP" sz="8000" b="1" cap="none" spc="0" dirty="0" err="1"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kabadhi</a:t>
            </a:r>
            <a:endParaRPr lang="ja-JP" altLang="en-US" sz="8000" b="1" cap="none" spc="0" dirty="0">
              <a:ln w="10160">
                <a:solidFill>
                  <a:schemeClr val="accent5"/>
                </a:solidFill>
                <a:prstDash val="solid"/>
              </a:ln>
              <a:solidFill>
                <a:srgbClr val="FFFF00"/>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4152520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4" name="テキスト ボックス 2"/>
          <p:cNvSpPr txBox="1">
            <a:spLocks noChangeArrowheads="1"/>
          </p:cNvSpPr>
          <p:nvPr/>
        </p:nvSpPr>
        <p:spPr bwMode="auto">
          <a:xfrm>
            <a:off x="416417" y="914400"/>
            <a:ext cx="11251842" cy="56538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r>
              <a:rPr lang="en-US" altLang="ja-JP" sz="4000" dirty="0">
                <a:latin typeface="Comic Sans MS" panose="030F0702030302020204" pitchFamily="66" charset="0"/>
              </a:rPr>
              <a:t>It is a team sport.  It was born in America in 1891.  There are two hoops as goals in the court.  It looks like soccer, but players cannot kick the ball. American National team is No.1 in the world now.  There are five players each team on the court.  They can change the members as they like. They can get points when they shoot a ball in the hoop.  The hoops are 305 centimeters high. </a:t>
            </a:r>
            <a:endParaRPr lang="ja-JP" altLang="ja-JP" sz="4000" dirty="0">
              <a:latin typeface="Comic Sans MS" panose="030F0702030302020204" pitchFamily="66" charset="0"/>
            </a:endParaRPr>
          </a:p>
        </p:txBody>
      </p:sp>
      <p:sp>
        <p:nvSpPr>
          <p:cNvPr id="5" name="テキスト ボックス 1"/>
          <p:cNvSpPr txBox="1"/>
          <p:nvPr/>
        </p:nvSpPr>
        <p:spPr>
          <a:xfrm>
            <a:off x="461815" y="-18799"/>
            <a:ext cx="752770" cy="1125949"/>
          </a:xfrm>
          <a:prstGeom prst="rect">
            <a:avLst/>
          </a:prstGeom>
          <a:noFill/>
          <a:ln>
            <a:noFill/>
          </a:ln>
          <a:effectLst/>
        </p:spPr>
        <p:txBody>
          <a:bodyPr rot="0" spcFirstLastPara="0" vert="horz" wrap="none" lIns="74295" tIns="8890" rIns="74295" bIns="8890" numCol="1" spcCol="0" rtlCol="0" fromWordArt="0" anchor="t" anchorCtr="0" forceAA="0" compatLnSpc="1">
            <a:prstTxWarp prst="textNoShape">
              <a:avLst/>
            </a:prstTxWarp>
            <a:spAutoFit/>
          </a:bodyPr>
          <a:lstStyle/>
          <a:p>
            <a:pPr algn="ctr"/>
            <a:r>
              <a:rPr lang="en-US" altLang="ja-JP" sz="7200" b="1" dirty="0">
                <a:ln w="6731" cap="flat" cmpd="sng" algn="ctr">
                  <a:solidFill>
                    <a:srgbClr val="FFFFFF"/>
                  </a:solidFill>
                  <a:prstDash val="solid"/>
                  <a:round/>
                </a:ln>
                <a:solidFill>
                  <a:srgbClr val="262626"/>
                </a:solidFill>
                <a:effectLst>
                  <a:outerShdw dist="38100" dir="2700000" algn="bl">
                    <a:schemeClr val="accent5"/>
                  </a:outerShdw>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D</a:t>
            </a:r>
            <a:endParaRPr 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6784652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00011" y="5326375"/>
            <a:ext cx="11471046" cy="1325563"/>
          </a:xfrm>
        </p:spPr>
        <p:txBody>
          <a:bodyPr>
            <a:noAutofit/>
          </a:bodyPr>
          <a:lstStyle/>
          <a:p>
            <a:r>
              <a:rPr lang="en-US" altLang="ja-JP" sz="13800" dirty="0" smtClean="0">
                <a:latin typeface="Comic Sans MS" panose="030F0702030302020204" pitchFamily="66" charset="0"/>
              </a:rPr>
              <a:t>Basketball</a:t>
            </a:r>
            <a:endParaRPr kumimoji="1" lang="ja-JP" altLang="en-US" sz="13800" dirty="0">
              <a:latin typeface="Comic Sans MS" panose="030F0702030302020204" pitchFamily="66" charset="0"/>
            </a:endParaRPr>
          </a:p>
        </p:txBody>
      </p:sp>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7537" y="-269563"/>
            <a:ext cx="7350518" cy="5299724"/>
          </a:xfrm>
        </p:spPr>
      </p:pic>
    </p:spTree>
    <p:extLst>
      <p:ext uri="{BB962C8B-B14F-4D97-AF65-F5344CB8AC3E}">
        <p14:creationId xmlns:p14="http://schemas.microsoft.com/office/powerpoint/2010/main" val="10581329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4" name="テキスト ボックス 2"/>
          <p:cNvSpPr txBox="1">
            <a:spLocks noChangeArrowheads="1"/>
          </p:cNvSpPr>
          <p:nvPr/>
        </p:nvSpPr>
        <p:spPr bwMode="auto">
          <a:xfrm>
            <a:off x="416417" y="1027906"/>
            <a:ext cx="10672293" cy="466532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r>
              <a:rPr lang="en-US" altLang="ja-JP" sz="3600">
                <a:latin typeface="Comic Sans MS" panose="030F0702030302020204" pitchFamily="66" charset="0"/>
              </a:rPr>
              <a:t>This sport is from Europe, very popular in especially Italy and France.  It is played by two persons.  They play it on a fourteen-meters-long stage.  They have swords.  This sport looks like Kendo. Their uniforms are white.  They wear protectors, gloves, and masks.  They need to attack the body with the swords.  Now electrical referee machines judge the games.</a:t>
            </a:r>
            <a:endParaRPr lang="ja-JP" altLang="ja-JP" sz="3600" dirty="0">
              <a:latin typeface="Comic Sans MS" panose="030F0702030302020204" pitchFamily="66" charset="0"/>
            </a:endParaRPr>
          </a:p>
        </p:txBody>
      </p:sp>
      <p:sp>
        <p:nvSpPr>
          <p:cNvPr id="5" name="テキスト ボックス 1"/>
          <p:cNvSpPr txBox="1"/>
          <p:nvPr/>
        </p:nvSpPr>
        <p:spPr>
          <a:xfrm>
            <a:off x="618481" y="168568"/>
            <a:ext cx="677430" cy="1125949"/>
          </a:xfrm>
          <a:prstGeom prst="rect">
            <a:avLst/>
          </a:prstGeom>
          <a:noFill/>
          <a:ln>
            <a:noFill/>
          </a:ln>
          <a:effectLst/>
        </p:spPr>
        <p:txBody>
          <a:bodyPr rot="0" spcFirstLastPara="0" vert="horz" wrap="none" lIns="74295" tIns="8890" rIns="74295" bIns="8890" numCol="1" spcCol="0" rtlCol="0" fromWordArt="0" anchor="t" anchorCtr="0" forceAA="0" compatLnSpc="1">
            <a:prstTxWarp prst="textNoShape">
              <a:avLst/>
            </a:prstTxWarp>
            <a:spAutoFit/>
          </a:bodyPr>
          <a:lstStyle/>
          <a:p>
            <a:pPr algn="ctr"/>
            <a:r>
              <a:rPr lang="en-US" altLang="ja-JP" sz="7200" b="1" dirty="0">
                <a:ln w="6731" cap="flat" cmpd="sng" algn="ctr">
                  <a:solidFill>
                    <a:srgbClr val="FFFFFF"/>
                  </a:solidFill>
                  <a:prstDash val="solid"/>
                  <a:round/>
                </a:ln>
                <a:solidFill>
                  <a:srgbClr val="262626"/>
                </a:solidFill>
                <a:effectLst>
                  <a:outerShdw dist="38100" dir="2700000" algn="bl">
                    <a:schemeClr val="accent5"/>
                  </a:outerShdw>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E</a:t>
            </a:r>
            <a:endParaRPr 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1603852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46985" y="5073035"/>
            <a:ext cx="11471046" cy="1325563"/>
          </a:xfrm>
        </p:spPr>
        <p:txBody>
          <a:bodyPr>
            <a:noAutofit/>
          </a:bodyPr>
          <a:lstStyle/>
          <a:p>
            <a:r>
              <a:rPr lang="en-US" altLang="ja-JP" sz="13800" dirty="0" smtClean="0">
                <a:latin typeface="Comic Sans MS" panose="030F0702030302020204" pitchFamily="66" charset="0"/>
              </a:rPr>
              <a:t>Fencing</a:t>
            </a:r>
            <a:endParaRPr kumimoji="1" lang="ja-JP" altLang="en-US" sz="13800" dirty="0">
              <a:latin typeface="Comic Sans MS" panose="030F0702030302020204" pitchFamily="66" charset="0"/>
            </a:endParaRPr>
          </a:p>
        </p:txBody>
      </p:sp>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2498" y="-625934"/>
            <a:ext cx="8647568" cy="5299724"/>
          </a:xfrm>
        </p:spPr>
      </p:pic>
    </p:spTree>
    <p:extLst>
      <p:ext uri="{BB962C8B-B14F-4D97-AF65-F5344CB8AC3E}">
        <p14:creationId xmlns:p14="http://schemas.microsoft.com/office/powerpoint/2010/main" val="41210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4" name="テキスト ボックス 2"/>
          <p:cNvSpPr txBox="1">
            <a:spLocks noChangeArrowheads="1"/>
          </p:cNvSpPr>
          <p:nvPr/>
        </p:nvSpPr>
        <p:spPr bwMode="auto">
          <a:xfrm>
            <a:off x="364902" y="1294517"/>
            <a:ext cx="10672293" cy="466532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r>
              <a:rPr lang="en-US" altLang="ja-JP" sz="3200" dirty="0">
                <a:latin typeface="Comic Sans MS" panose="030F0702030302020204" pitchFamily="66" charset="0"/>
              </a:rPr>
              <a:t>It is a game played between two players in the singles game.  But there is a doubles game too.  In doubles game, there are two teams of two players.  It is played worldwide.  Players use a racket and a small ball. The four Grand Slam tournaments are especially popular: the Australian Open played on hard courts, the French Open played on red clay courts, Wimbledon played on grass courts, and the US Open also played on hard courts.</a:t>
            </a:r>
            <a:endParaRPr lang="ja-JP" altLang="ja-JP" sz="3200" dirty="0">
              <a:latin typeface="Comic Sans MS" panose="030F0702030302020204" pitchFamily="66" charset="0"/>
            </a:endParaRPr>
          </a:p>
        </p:txBody>
      </p:sp>
      <p:sp>
        <p:nvSpPr>
          <p:cNvPr id="5" name="テキスト ボックス 1"/>
          <p:cNvSpPr txBox="1"/>
          <p:nvPr/>
        </p:nvSpPr>
        <p:spPr>
          <a:xfrm>
            <a:off x="625696" y="168568"/>
            <a:ext cx="663002" cy="1125949"/>
          </a:xfrm>
          <a:prstGeom prst="rect">
            <a:avLst/>
          </a:prstGeom>
          <a:noFill/>
          <a:ln>
            <a:noFill/>
          </a:ln>
          <a:effectLst/>
        </p:spPr>
        <p:txBody>
          <a:bodyPr rot="0" spcFirstLastPara="0" vert="horz" wrap="none" lIns="74295" tIns="8890" rIns="74295" bIns="8890" numCol="1" spcCol="0" rtlCol="0" fromWordArt="0" anchor="t" anchorCtr="0" forceAA="0" compatLnSpc="1">
            <a:prstTxWarp prst="textNoShape">
              <a:avLst/>
            </a:prstTxWarp>
            <a:spAutoFit/>
          </a:bodyPr>
          <a:lstStyle/>
          <a:p>
            <a:pPr algn="ctr"/>
            <a:r>
              <a:rPr lang="en-US" altLang="ja-JP" sz="7200" b="1" dirty="0">
                <a:ln w="6731" cap="flat" cmpd="sng" algn="ctr">
                  <a:solidFill>
                    <a:srgbClr val="FFFFFF"/>
                  </a:solidFill>
                  <a:prstDash val="solid"/>
                  <a:round/>
                </a:ln>
                <a:solidFill>
                  <a:srgbClr val="262626"/>
                </a:solidFill>
                <a:effectLst>
                  <a:outerShdw dist="38100" dir="2700000" algn="bl">
                    <a:schemeClr val="accent5"/>
                  </a:outerShdw>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F</a:t>
            </a:r>
            <a:endParaRPr 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37335021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9356" y="-167425"/>
            <a:ext cx="10087229" cy="5674065"/>
          </a:xfrm>
        </p:spPr>
      </p:pic>
      <p:sp>
        <p:nvSpPr>
          <p:cNvPr id="2" name="タイトル 1"/>
          <p:cNvSpPr>
            <a:spLocks noGrp="1"/>
          </p:cNvSpPr>
          <p:nvPr>
            <p:ph type="title"/>
          </p:nvPr>
        </p:nvSpPr>
        <p:spPr>
          <a:xfrm>
            <a:off x="2305318" y="5475365"/>
            <a:ext cx="11471046" cy="1325563"/>
          </a:xfrm>
        </p:spPr>
        <p:txBody>
          <a:bodyPr>
            <a:noAutofit/>
          </a:bodyPr>
          <a:lstStyle/>
          <a:p>
            <a:r>
              <a:rPr lang="en-US" altLang="ja-JP" sz="13800" dirty="0" smtClean="0">
                <a:latin typeface="Comic Sans MS" panose="030F0702030302020204" pitchFamily="66" charset="0"/>
              </a:rPr>
              <a:t>Tennis</a:t>
            </a:r>
            <a:endParaRPr kumimoji="1" lang="ja-JP" altLang="en-US" sz="13800" dirty="0">
              <a:latin typeface="Comic Sans MS" panose="030F0702030302020204" pitchFamily="66" charset="0"/>
            </a:endParaRPr>
          </a:p>
        </p:txBody>
      </p:sp>
    </p:spTree>
    <p:extLst>
      <p:ext uri="{BB962C8B-B14F-4D97-AF65-F5344CB8AC3E}">
        <p14:creationId xmlns:p14="http://schemas.microsoft.com/office/powerpoint/2010/main" val="33846203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4" name="テキスト ボックス 2"/>
          <p:cNvSpPr txBox="1">
            <a:spLocks noChangeArrowheads="1"/>
          </p:cNvSpPr>
          <p:nvPr/>
        </p:nvSpPr>
        <p:spPr bwMode="auto">
          <a:xfrm>
            <a:off x="416417" y="1027906"/>
            <a:ext cx="10672293" cy="466532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r>
              <a:rPr lang="en-US" altLang="ja-JP" sz="3200">
                <a:latin typeface="Comic Sans MS" panose="030F0702030302020204" pitchFamily="66" charset="0"/>
              </a:rPr>
              <a:t>The sport is a team sport.  Two teams of six players are separated by a net. Each team tries to score points by hitting a ball on the other team’s court</a:t>
            </a:r>
            <a:r>
              <a:rPr lang="ja-JP" altLang="en-US" sz="3200">
                <a:latin typeface="Comic Sans MS" panose="030F0702030302020204" pitchFamily="66" charset="0"/>
              </a:rPr>
              <a:t>．</a:t>
            </a:r>
            <a:r>
              <a:rPr lang="en-US" altLang="ja-JP" sz="3200">
                <a:latin typeface="Comic Sans MS" panose="030F0702030302020204" pitchFamily="66" charset="0"/>
              </a:rPr>
              <a:t>You can touch the ball only three times.  In this sport, spiking is the act of scoring a point by slamming the ball over the net into the opposing court effectively and aggressively. The sport’s tournaments at the 2020 Summer Olympics in Tokyo will take place at Ariake Arena in Tokyo.</a:t>
            </a:r>
            <a:endParaRPr lang="ja-JP" altLang="ja-JP" sz="3200" dirty="0">
              <a:latin typeface="Comic Sans MS" panose="030F0702030302020204" pitchFamily="66" charset="0"/>
            </a:endParaRPr>
          </a:p>
        </p:txBody>
      </p:sp>
      <p:sp>
        <p:nvSpPr>
          <p:cNvPr id="5" name="テキスト ボックス 1"/>
          <p:cNvSpPr txBox="1"/>
          <p:nvPr/>
        </p:nvSpPr>
        <p:spPr>
          <a:xfrm>
            <a:off x="566384" y="168568"/>
            <a:ext cx="781624" cy="1618392"/>
          </a:xfrm>
          <a:prstGeom prst="rect">
            <a:avLst/>
          </a:prstGeom>
          <a:noFill/>
          <a:ln>
            <a:noFill/>
          </a:ln>
          <a:effectLst/>
        </p:spPr>
        <p:txBody>
          <a:bodyPr rot="0" spcFirstLastPara="0" vert="horz" wrap="none" lIns="74295" tIns="8890" rIns="74295" bIns="8890" numCol="1" spcCol="0" rtlCol="0" fromWordArt="0" anchor="t" anchorCtr="0" forceAA="0" compatLnSpc="1">
            <a:prstTxWarp prst="textNoShape">
              <a:avLst/>
            </a:prstTxWarp>
            <a:spAutoFit/>
          </a:bodyPr>
          <a:lstStyle/>
          <a:p>
            <a:pPr algn="ctr"/>
            <a:r>
              <a:rPr lang="en-US" altLang="ja-JP" sz="7200" b="1" dirty="0" smtClean="0">
                <a:ln w="6731" cap="flat" cmpd="sng" algn="ctr">
                  <a:solidFill>
                    <a:srgbClr val="FFFFFF"/>
                  </a:solidFill>
                  <a:prstDash val="solid"/>
                  <a:round/>
                </a:ln>
                <a:solidFill>
                  <a:srgbClr val="262626"/>
                </a:solidFill>
                <a:effectLst>
                  <a:outerShdw dist="38100" dir="2700000" algn="bl">
                    <a:schemeClr val="accent5"/>
                  </a:outerShdw>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G</a:t>
            </a:r>
          </a:p>
          <a:p>
            <a:pPr algn="ctr"/>
            <a:endParaRPr 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19955689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02108" y="0"/>
            <a:ext cx="8005436" cy="5313343"/>
          </a:xfrm>
        </p:spPr>
      </p:pic>
      <p:sp>
        <p:nvSpPr>
          <p:cNvPr id="2" name="タイトル 1"/>
          <p:cNvSpPr>
            <a:spLocks noGrp="1"/>
          </p:cNvSpPr>
          <p:nvPr>
            <p:ph type="title"/>
          </p:nvPr>
        </p:nvSpPr>
        <p:spPr>
          <a:xfrm>
            <a:off x="1802108" y="5413168"/>
            <a:ext cx="11471046" cy="1325563"/>
          </a:xfrm>
        </p:spPr>
        <p:txBody>
          <a:bodyPr>
            <a:noAutofit/>
          </a:bodyPr>
          <a:lstStyle/>
          <a:p>
            <a:r>
              <a:rPr lang="en-US" altLang="ja-JP" sz="13800" dirty="0" smtClean="0">
                <a:latin typeface="Comic Sans MS" panose="030F0702030302020204" pitchFamily="66" charset="0"/>
              </a:rPr>
              <a:t>Volleyball</a:t>
            </a:r>
            <a:endParaRPr kumimoji="1" lang="ja-JP" altLang="en-US" sz="13800" dirty="0">
              <a:latin typeface="Comic Sans MS" panose="030F0702030302020204" pitchFamily="66" charset="0"/>
            </a:endParaRPr>
          </a:p>
        </p:txBody>
      </p:sp>
    </p:spTree>
    <p:extLst>
      <p:ext uri="{BB962C8B-B14F-4D97-AF65-F5344CB8AC3E}">
        <p14:creationId xmlns:p14="http://schemas.microsoft.com/office/powerpoint/2010/main" val="3869170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ー 3"/>
          <p:cNvPicPr>
            <a:picLocks noGrp="1" noChangeAspect="1"/>
          </p:cNvPicPr>
          <p:nvPr>
            <p:ph idx="1"/>
          </p:nvPr>
        </p:nvPicPr>
        <p:blipFill rotWithShape="1">
          <a:blip r:embed="rId2">
            <a:extLst>
              <a:ext uri="{28A0092B-C50C-407E-A947-70E740481C1C}">
                <a14:useLocalDpi xmlns:a14="http://schemas.microsoft.com/office/drawing/2010/main" val="0"/>
              </a:ext>
            </a:extLst>
          </a:blip>
          <a:srcRect l="37871" t="10021" r="17172" b="56489"/>
          <a:stretch/>
        </p:blipFill>
        <p:spPr>
          <a:xfrm>
            <a:off x="490808" y="1549250"/>
            <a:ext cx="3121152" cy="3095771"/>
          </a:xfrm>
          <a:prstGeom prst="rect">
            <a:avLst/>
          </a:prstGeom>
        </p:spPr>
      </p:pic>
      <p:sp>
        <p:nvSpPr>
          <p:cNvPr id="5" name="正方形/長方形 4"/>
          <p:cNvSpPr/>
          <p:nvPr/>
        </p:nvSpPr>
        <p:spPr>
          <a:xfrm>
            <a:off x="180515" y="149529"/>
            <a:ext cx="8246168" cy="1323439"/>
          </a:xfrm>
          <a:prstGeom prst="rect">
            <a:avLst/>
          </a:prstGeom>
          <a:noFill/>
        </p:spPr>
        <p:txBody>
          <a:bodyPr wrap="none" lIns="91440" tIns="45720" rIns="91440" bIns="45720">
            <a:spAutoFit/>
          </a:bodyPr>
          <a:lstStyle/>
          <a:p>
            <a:pPr algn="ctr"/>
            <a:r>
              <a:rPr lang="en-US" altLang="ja-JP" sz="8000" b="1"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latin typeface="Comic Sans MS" panose="030F0702030302020204" pitchFamily="66" charset="0"/>
              </a:rPr>
              <a:t>Baseball i</a:t>
            </a:r>
            <a:r>
              <a:rPr lang="en-US" altLang="ja-JP" sz="8000" b="1" cap="none" spc="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latin typeface="Comic Sans MS" panose="030F0702030302020204" pitchFamily="66" charset="0"/>
              </a:rPr>
              <a:t>s from</a:t>
            </a:r>
          </a:p>
        </p:txBody>
      </p:sp>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t="17867" b="18186"/>
          <a:stretch/>
        </p:blipFill>
        <p:spPr>
          <a:xfrm>
            <a:off x="3874163" y="1141262"/>
            <a:ext cx="8317837" cy="5318975"/>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765" y="4107580"/>
            <a:ext cx="3894834" cy="2428939"/>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72541">
            <a:off x="9929612" y="2941198"/>
            <a:ext cx="1258061" cy="784566"/>
          </a:xfrm>
          <a:prstGeom prst="rect">
            <a:avLst/>
          </a:prstGeom>
        </p:spPr>
      </p:pic>
      <p:sp>
        <p:nvSpPr>
          <p:cNvPr id="10" name="正方形/長方形 9"/>
          <p:cNvSpPr/>
          <p:nvPr/>
        </p:nvSpPr>
        <p:spPr>
          <a:xfrm>
            <a:off x="5558170" y="4645021"/>
            <a:ext cx="6914072" cy="1862048"/>
          </a:xfrm>
          <a:prstGeom prst="rect">
            <a:avLst/>
          </a:prstGeom>
          <a:noFill/>
        </p:spPr>
        <p:txBody>
          <a:bodyPr wrap="none" lIns="91440" tIns="45720" rIns="91440" bIns="45720">
            <a:spAutoFit/>
          </a:bodyPr>
          <a:lstStyle/>
          <a:p>
            <a:pPr algn="ctr"/>
            <a:r>
              <a:rPr lang="en-US" altLang="ja-JP" sz="11500" b="1" cap="none" spc="0" dirty="0" smtClean="0">
                <a:ln w="22225">
                  <a:solidFill>
                    <a:schemeClr val="accent2"/>
                  </a:solidFill>
                  <a:prstDash val="solid"/>
                </a:ln>
                <a:solidFill>
                  <a:srgbClr val="FF0000"/>
                </a:solidFill>
                <a:effectLst/>
                <a:latin typeface="Comic Sans MS" panose="030F0702030302020204" pitchFamily="66" charset="0"/>
              </a:rPr>
              <a:t>The U.S.</a:t>
            </a:r>
            <a:endParaRPr lang="ja-JP" altLang="en-US" sz="11500" b="1" cap="none" spc="0" dirty="0">
              <a:ln w="22225">
                <a:solidFill>
                  <a:schemeClr val="accent2"/>
                </a:solidFill>
                <a:prstDash val="solid"/>
              </a:ln>
              <a:solidFill>
                <a:srgbClr val="FF0000"/>
              </a:solidFill>
              <a:effectLst/>
              <a:latin typeface="Comic Sans MS" panose="030F0702030302020204" pitchFamily="66" charset="0"/>
            </a:endParaRPr>
          </a:p>
        </p:txBody>
      </p:sp>
    </p:spTree>
    <p:extLst>
      <p:ext uri="{BB962C8B-B14F-4D97-AF65-F5344CB8AC3E}">
        <p14:creationId xmlns:p14="http://schemas.microsoft.com/office/powerpoint/2010/main" val="53705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5" name="正方形/長方形 4"/>
          <p:cNvSpPr/>
          <p:nvPr/>
        </p:nvSpPr>
        <p:spPr>
          <a:xfrm>
            <a:off x="231776" y="61414"/>
            <a:ext cx="10326866" cy="1323439"/>
          </a:xfrm>
          <a:prstGeom prst="rect">
            <a:avLst/>
          </a:prstGeom>
          <a:noFill/>
        </p:spPr>
        <p:txBody>
          <a:bodyPr wrap="none" lIns="91440" tIns="45720" rIns="91440" bIns="45720">
            <a:spAutoFit/>
          </a:bodyPr>
          <a:lstStyle/>
          <a:p>
            <a:pPr algn="ctr"/>
            <a:r>
              <a:rPr lang="en-US" altLang="ja-JP" sz="8000" b="1"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latin typeface="Comic Sans MS" panose="030F0702030302020204" pitchFamily="66" charset="0"/>
              </a:rPr>
              <a:t>Table tennis i</a:t>
            </a:r>
            <a:r>
              <a:rPr lang="en-US" altLang="ja-JP" sz="8000" b="1" cap="none" spc="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latin typeface="Comic Sans MS" panose="030F0702030302020204" pitchFamily="66" charset="0"/>
              </a:rPr>
              <a:t>s from</a:t>
            </a:r>
          </a:p>
        </p:txBody>
      </p:sp>
      <p:pic>
        <p:nvPicPr>
          <p:cNvPr id="7" name="図 6"/>
          <p:cNvPicPr>
            <a:picLocks noChangeAspect="1"/>
          </p:cNvPicPr>
          <p:nvPr/>
        </p:nvPicPr>
        <p:blipFill rotWithShape="1">
          <a:blip r:embed="rId2">
            <a:extLst>
              <a:ext uri="{28A0092B-C50C-407E-A947-70E740481C1C}">
                <a14:useLocalDpi xmlns:a14="http://schemas.microsoft.com/office/drawing/2010/main" val="0"/>
              </a:ext>
            </a:extLst>
          </a:blip>
          <a:srcRect t="17867" b="18186"/>
          <a:stretch/>
        </p:blipFill>
        <p:spPr>
          <a:xfrm>
            <a:off x="3874163" y="1141262"/>
            <a:ext cx="8317837" cy="5318975"/>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72541">
            <a:off x="9929612" y="2941198"/>
            <a:ext cx="1258061" cy="784566"/>
          </a:xfrm>
          <a:prstGeom prst="rect">
            <a:avLst/>
          </a:prstGeom>
        </p:spPr>
      </p:pic>
      <p:sp>
        <p:nvSpPr>
          <p:cNvPr id="10" name="正方形/長方形 9"/>
          <p:cNvSpPr/>
          <p:nvPr/>
        </p:nvSpPr>
        <p:spPr>
          <a:xfrm>
            <a:off x="6253874" y="4645021"/>
            <a:ext cx="5522666" cy="1862048"/>
          </a:xfrm>
          <a:prstGeom prst="rect">
            <a:avLst/>
          </a:prstGeom>
          <a:noFill/>
        </p:spPr>
        <p:txBody>
          <a:bodyPr wrap="none" lIns="91440" tIns="45720" rIns="91440" bIns="45720">
            <a:spAutoFit/>
          </a:bodyPr>
          <a:lstStyle/>
          <a:p>
            <a:pPr algn="ctr"/>
            <a:r>
              <a:rPr lang="en-US" altLang="ja-JP" sz="11500" b="1" cap="none" spc="0" dirty="0" smtClean="0">
                <a:ln w="22225">
                  <a:solidFill>
                    <a:schemeClr val="accent2"/>
                  </a:solidFill>
                  <a:prstDash val="solid"/>
                </a:ln>
                <a:solidFill>
                  <a:srgbClr val="FF0000"/>
                </a:solidFill>
                <a:effectLst/>
                <a:latin typeface="Comic Sans MS" panose="030F0702030302020204" pitchFamily="66" charset="0"/>
              </a:rPr>
              <a:t>England</a:t>
            </a:r>
            <a:endParaRPr lang="ja-JP" altLang="en-US" sz="11500" b="1" cap="none" spc="0" dirty="0">
              <a:ln w="22225">
                <a:solidFill>
                  <a:schemeClr val="accent2"/>
                </a:solidFill>
                <a:prstDash val="solid"/>
              </a:ln>
              <a:solidFill>
                <a:srgbClr val="FF0000"/>
              </a:solidFill>
              <a:effectLst/>
              <a:latin typeface="Comic Sans MS" panose="030F0702030302020204" pitchFamily="66" charset="0"/>
            </a:endParaRPr>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715" y="1310895"/>
            <a:ext cx="3757491" cy="2818119"/>
          </a:xfrm>
          <a:prstGeom prst="rect">
            <a:avLst/>
          </a:prstGeom>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4531" y="2634334"/>
            <a:ext cx="2436251" cy="3790285"/>
          </a:xfrm>
          <a:prstGeom prst="rect">
            <a:avLst/>
          </a:prstGeom>
        </p:spPr>
      </p:pic>
      <p:pic>
        <p:nvPicPr>
          <p:cNvPr id="14" name="図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35587" y="2407809"/>
            <a:ext cx="401272" cy="624293"/>
          </a:xfrm>
          <a:prstGeom prst="rect">
            <a:avLst/>
          </a:prstGeom>
        </p:spPr>
      </p:pic>
    </p:spTree>
    <p:extLst>
      <p:ext uri="{BB962C8B-B14F-4D97-AF65-F5344CB8AC3E}">
        <p14:creationId xmlns:p14="http://schemas.microsoft.com/office/powerpoint/2010/main" val="92085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5" name="正方形/長方形 4"/>
          <p:cNvSpPr/>
          <p:nvPr/>
        </p:nvSpPr>
        <p:spPr>
          <a:xfrm>
            <a:off x="687097" y="76586"/>
            <a:ext cx="10666703" cy="1323439"/>
          </a:xfrm>
          <a:prstGeom prst="rect">
            <a:avLst/>
          </a:prstGeom>
          <a:noFill/>
        </p:spPr>
        <p:txBody>
          <a:bodyPr wrap="none" lIns="91440" tIns="45720" rIns="91440" bIns="45720">
            <a:spAutoFit/>
          </a:bodyPr>
          <a:lstStyle/>
          <a:p>
            <a:pPr algn="ctr"/>
            <a:r>
              <a:rPr lang="en-US" altLang="ja-JP" sz="8000" b="1"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latin typeface="Comic Sans MS" panose="030F0702030302020204" pitchFamily="66" charset="0"/>
              </a:rPr>
              <a:t>Where i</a:t>
            </a:r>
            <a:r>
              <a:rPr lang="en-US" altLang="ja-JP" sz="8000" b="1" cap="none" spc="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latin typeface="Comic Sans MS" panose="030F0702030302020204" pitchFamily="66" charset="0"/>
              </a:rPr>
              <a:t>s ____from?</a:t>
            </a:r>
          </a:p>
        </p:txBody>
      </p:sp>
      <p:pic>
        <p:nvPicPr>
          <p:cNvPr id="7" name="図 6"/>
          <p:cNvPicPr>
            <a:picLocks noChangeAspect="1"/>
          </p:cNvPicPr>
          <p:nvPr/>
        </p:nvPicPr>
        <p:blipFill rotWithShape="1">
          <a:blip r:embed="rId2">
            <a:extLst>
              <a:ext uri="{28A0092B-C50C-407E-A947-70E740481C1C}">
                <a14:useLocalDpi xmlns:a14="http://schemas.microsoft.com/office/drawing/2010/main" val="0"/>
              </a:ext>
            </a:extLst>
          </a:blip>
          <a:srcRect t="17867" b="18186"/>
          <a:stretch/>
        </p:blipFill>
        <p:spPr>
          <a:xfrm>
            <a:off x="-218941" y="1178714"/>
            <a:ext cx="12410941" cy="5518615"/>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05995">
            <a:off x="8774578" y="2997127"/>
            <a:ext cx="2095936" cy="949470"/>
          </a:xfrm>
          <a:prstGeom prst="rect">
            <a:avLst/>
          </a:prstGeom>
        </p:spPr>
      </p:pic>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614" y="2415277"/>
            <a:ext cx="387463" cy="602809"/>
          </a:xfrm>
          <a:prstGeom prst="rect">
            <a:avLst/>
          </a:prstGeom>
        </p:spPr>
      </p:pic>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1746" y="2716681"/>
            <a:ext cx="210682" cy="281286"/>
          </a:xfrm>
          <a:prstGeom prst="rect">
            <a:avLst/>
          </a:prstGeom>
        </p:spPr>
      </p:pic>
      <p:sp>
        <p:nvSpPr>
          <p:cNvPr id="3" name="正方形/長方形 2"/>
          <p:cNvSpPr/>
          <p:nvPr/>
        </p:nvSpPr>
        <p:spPr>
          <a:xfrm>
            <a:off x="0" y="1825376"/>
            <a:ext cx="1967205" cy="707886"/>
          </a:xfrm>
          <a:prstGeom prst="rect">
            <a:avLst/>
          </a:prstGeom>
          <a:noFill/>
        </p:spPr>
        <p:txBody>
          <a:bodyPr wrap="none" lIns="91440" tIns="45720" rIns="91440" bIns="45720">
            <a:spAutoFit/>
          </a:bodyPr>
          <a:lstStyle/>
          <a:p>
            <a:pPr algn="ctr"/>
            <a:r>
              <a:rPr lang="en-US" altLang="ja-JP" sz="4000" b="0" cap="none" spc="0" dirty="0" smtClean="0">
                <a:ln w="0"/>
                <a:solidFill>
                  <a:schemeClr val="tx1">
                    <a:lumMod val="95000"/>
                    <a:lumOff val="5000"/>
                  </a:schemeClr>
                </a:solidFill>
                <a:effectLst>
                  <a:outerShdw blurRad="38100" dist="19050" dir="2700000" algn="tl" rotWithShape="0">
                    <a:schemeClr val="dk1">
                      <a:alpha val="40000"/>
                    </a:schemeClr>
                  </a:outerShdw>
                </a:effectLst>
                <a:latin typeface="Comic Sans MS" panose="030F0702030302020204" pitchFamily="66" charset="0"/>
              </a:rPr>
              <a:t>Ireland</a:t>
            </a:r>
            <a:endParaRPr lang="ja-JP" altLang="en-US" sz="5400" b="0" cap="none" spc="0" dirty="0">
              <a:ln w="0"/>
              <a:solidFill>
                <a:schemeClr val="tx1">
                  <a:lumMod val="95000"/>
                  <a:lumOff val="5000"/>
                </a:schemeClr>
              </a:solidFill>
              <a:effectLst>
                <a:outerShdw blurRad="38100" dist="19050" dir="2700000" algn="tl" rotWithShape="0">
                  <a:schemeClr val="dk1">
                    <a:alpha val="40000"/>
                  </a:schemeClr>
                </a:outerShdw>
              </a:effectLst>
              <a:latin typeface="Comic Sans MS" panose="030F0702030302020204" pitchFamily="66" charset="0"/>
            </a:endParaRPr>
          </a:p>
        </p:txBody>
      </p:sp>
      <p:pic>
        <p:nvPicPr>
          <p:cNvPr id="15" name="図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22749" y="3598901"/>
            <a:ext cx="949053" cy="590850"/>
          </a:xfrm>
          <a:prstGeom prst="rect">
            <a:avLst/>
          </a:prstGeom>
        </p:spPr>
      </p:pic>
      <p:sp>
        <p:nvSpPr>
          <p:cNvPr id="16" name="正方形/長方形 15"/>
          <p:cNvSpPr/>
          <p:nvPr/>
        </p:nvSpPr>
        <p:spPr>
          <a:xfrm>
            <a:off x="3120562" y="2872761"/>
            <a:ext cx="1443024" cy="707886"/>
          </a:xfrm>
          <a:prstGeom prst="rect">
            <a:avLst/>
          </a:prstGeom>
          <a:noFill/>
        </p:spPr>
        <p:txBody>
          <a:bodyPr wrap="none" lIns="91440" tIns="45720" rIns="91440" bIns="45720">
            <a:spAutoFit/>
          </a:bodyPr>
          <a:lstStyle/>
          <a:p>
            <a:pPr algn="ctr"/>
            <a:r>
              <a:rPr lang="en-US" altLang="ja-JP" sz="4000" b="0" cap="none" spc="0" dirty="0" smtClean="0">
                <a:ln w="0"/>
                <a:solidFill>
                  <a:schemeClr val="tx1">
                    <a:lumMod val="95000"/>
                    <a:lumOff val="5000"/>
                  </a:schemeClr>
                </a:solidFill>
                <a:effectLst>
                  <a:outerShdw blurRad="38100" dist="19050" dir="2700000" algn="tl" rotWithShape="0">
                    <a:schemeClr val="dk1">
                      <a:alpha val="40000"/>
                    </a:schemeClr>
                  </a:outerShdw>
                </a:effectLst>
                <a:latin typeface="Comic Sans MS" panose="030F0702030302020204" pitchFamily="66" charset="0"/>
              </a:rPr>
              <a:t>India</a:t>
            </a:r>
            <a:endParaRPr lang="ja-JP" altLang="en-US" sz="5400" b="0" cap="none" spc="0" dirty="0">
              <a:ln w="0"/>
              <a:solidFill>
                <a:schemeClr val="tx1">
                  <a:lumMod val="95000"/>
                  <a:lumOff val="5000"/>
                </a:schemeClr>
              </a:solidFill>
              <a:effectLst>
                <a:outerShdw blurRad="38100" dist="19050" dir="2700000" algn="tl" rotWithShape="0">
                  <a:schemeClr val="dk1">
                    <a:alpha val="40000"/>
                  </a:schemeClr>
                </a:outerShdw>
              </a:effectLst>
              <a:latin typeface="Comic Sans MS" panose="030F0702030302020204" pitchFamily="66" charset="0"/>
            </a:endParaRPr>
          </a:p>
        </p:txBody>
      </p:sp>
      <p:pic>
        <p:nvPicPr>
          <p:cNvPr id="17" name="図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13641" y="3619899"/>
            <a:ext cx="363746" cy="368088"/>
          </a:xfrm>
          <a:prstGeom prst="rect">
            <a:avLst/>
          </a:prstGeom>
        </p:spPr>
      </p:pic>
      <p:sp>
        <p:nvSpPr>
          <p:cNvPr id="18" name="正方形/長方形 17"/>
          <p:cNvSpPr/>
          <p:nvPr/>
        </p:nvSpPr>
        <p:spPr>
          <a:xfrm>
            <a:off x="338330" y="3476113"/>
            <a:ext cx="1561646" cy="707886"/>
          </a:xfrm>
          <a:prstGeom prst="rect">
            <a:avLst/>
          </a:prstGeom>
          <a:noFill/>
        </p:spPr>
        <p:txBody>
          <a:bodyPr wrap="none" lIns="91440" tIns="45720" rIns="91440" bIns="45720">
            <a:spAutoFit/>
          </a:bodyPr>
          <a:lstStyle/>
          <a:p>
            <a:pPr algn="ctr"/>
            <a:r>
              <a:rPr lang="en-US" altLang="ja-JP" sz="4000" b="0" cap="none" spc="0" dirty="0" smtClean="0">
                <a:ln w="0"/>
                <a:solidFill>
                  <a:schemeClr val="tx1">
                    <a:lumMod val="95000"/>
                    <a:lumOff val="5000"/>
                  </a:schemeClr>
                </a:solidFill>
                <a:effectLst>
                  <a:outerShdw blurRad="38100" dist="19050" dir="2700000" algn="tl" rotWithShape="0">
                    <a:schemeClr val="dk1">
                      <a:alpha val="40000"/>
                    </a:schemeClr>
                  </a:outerShdw>
                </a:effectLst>
                <a:latin typeface="Comic Sans MS" panose="030F0702030302020204" pitchFamily="66" charset="0"/>
              </a:rPr>
              <a:t>Egypt</a:t>
            </a:r>
            <a:endParaRPr lang="ja-JP" altLang="en-US" sz="5400" b="0" cap="none" spc="0" dirty="0">
              <a:ln w="0"/>
              <a:solidFill>
                <a:schemeClr val="tx1">
                  <a:lumMod val="95000"/>
                  <a:lumOff val="5000"/>
                </a:schemeClr>
              </a:solidFill>
              <a:effectLst>
                <a:outerShdw blurRad="38100" dist="19050" dir="2700000" algn="tl" rotWithShape="0">
                  <a:schemeClr val="dk1">
                    <a:alpha val="40000"/>
                  </a:schemeClr>
                </a:outerShdw>
              </a:effectLst>
              <a:latin typeface="Comic Sans MS" panose="030F0702030302020204" pitchFamily="66" charset="0"/>
            </a:endParaRPr>
          </a:p>
        </p:txBody>
      </p:sp>
      <p:pic>
        <p:nvPicPr>
          <p:cNvPr id="4" name="図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699650">
            <a:off x="5154935" y="3041760"/>
            <a:ext cx="846730" cy="860206"/>
          </a:xfrm>
          <a:prstGeom prst="rect">
            <a:avLst/>
          </a:prstGeom>
        </p:spPr>
      </p:pic>
      <p:sp>
        <p:nvSpPr>
          <p:cNvPr id="20" name="正方形/長方形 19"/>
          <p:cNvSpPr/>
          <p:nvPr/>
        </p:nvSpPr>
        <p:spPr>
          <a:xfrm>
            <a:off x="5616077" y="3356952"/>
            <a:ext cx="1595309" cy="707886"/>
          </a:xfrm>
          <a:prstGeom prst="rect">
            <a:avLst/>
          </a:prstGeom>
          <a:noFill/>
        </p:spPr>
        <p:txBody>
          <a:bodyPr wrap="none" lIns="91440" tIns="45720" rIns="91440" bIns="45720">
            <a:spAutoFit/>
          </a:bodyPr>
          <a:lstStyle/>
          <a:p>
            <a:pPr algn="ctr"/>
            <a:r>
              <a:rPr lang="en-US" altLang="ja-JP" sz="4000" b="0" cap="none" spc="0" dirty="0" smtClean="0">
                <a:ln w="0"/>
                <a:solidFill>
                  <a:schemeClr val="tx1">
                    <a:lumMod val="95000"/>
                    <a:lumOff val="5000"/>
                  </a:schemeClr>
                </a:solidFill>
                <a:effectLst>
                  <a:outerShdw blurRad="38100" dist="19050" dir="2700000" algn="tl" rotWithShape="0">
                    <a:schemeClr val="dk1">
                      <a:alpha val="40000"/>
                    </a:schemeClr>
                  </a:outerShdw>
                </a:effectLst>
                <a:latin typeface="Comic Sans MS" panose="030F0702030302020204" pitchFamily="66" charset="0"/>
              </a:rPr>
              <a:t>Japan</a:t>
            </a:r>
            <a:endParaRPr lang="ja-JP" altLang="en-US" sz="5400" b="0" cap="none" spc="0" dirty="0">
              <a:ln w="0"/>
              <a:solidFill>
                <a:schemeClr val="tx1">
                  <a:lumMod val="95000"/>
                  <a:lumOff val="5000"/>
                </a:schemeClr>
              </a:solidFill>
              <a:effectLst>
                <a:outerShdw blurRad="38100" dist="19050" dir="2700000" algn="tl" rotWithShape="0">
                  <a:schemeClr val="dk1">
                    <a:alpha val="40000"/>
                  </a:schemeClr>
                </a:outerShdw>
              </a:effectLst>
              <a:latin typeface="Comic Sans MS" panose="030F0702030302020204" pitchFamily="66" charset="0"/>
            </a:endParaRPr>
          </a:p>
        </p:txBody>
      </p:sp>
      <p:pic>
        <p:nvPicPr>
          <p:cNvPr id="8" name="図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99257" y="4740231"/>
            <a:ext cx="650602" cy="502617"/>
          </a:xfrm>
          <a:prstGeom prst="rect">
            <a:avLst/>
          </a:prstGeom>
        </p:spPr>
      </p:pic>
      <p:sp>
        <p:nvSpPr>
          <p:cNvPr id="21" name="正方形/長方形 20"/>
          <p:cNvSpPr/>
          <p:nvPr/>
        </p:nvSpPr>
        <p:spPr>
          <a:xfrm>
            <a:off x="2200947" y="4477255"/>
            <a:ext cx="3321743" cy="707886"/>
          </a:xfrm>
          <a:prstGeom prst="rect">
            <a:avLst/>
          </a:prstGeom>
          <a:noFill/>
        </p:spPr>
        <p:txBody>
          <a:bodyPr wrap="none" lIns="91440" tIns="45720" rIns="91440" bIns="45720">
            <a:spAutoFit/>
          </a:bodyPr>
          <a:lstStyle/>
          <a:p>
            <a:pPr algn="ctr"/>
            <a:r>
              <a:rPr lang="en-US" altLang="ja-JP" sz="4000" b="0" cap="none" spc="0" dirty="0" smtClean="0">
                <a:ln w="0"/>
                <a:solidFill>
                  <a:schemeClr val="tx1">
                    <a:lumMod val="95000"/>
                    <a:lumOff val="5000"/>
                  </a:schemeClr>
                </a:solidFill>
                <a:effectLst>
                  <a:outerShdw blurRad="38100" dist="19050" dir="2700000" algn="tl" rotWithShape="0">
                    <a:schemeClr val="dk1">
                      <a:alpha val="40000"/>
                    </a:schemeClr>
                  </a:outerShdw>
                </a:effectLst>
                <a:latin typeface="Comic Sans MS" panose="030F0702030302020204" pitchFamily="66" charset="0"/>
              </a:rPr>
              <a:t>South Africa</a:t>
            </a:r>
            <a:endParaRPr lang="ja-JP" altLang="en-US" sz="5400" b="0" cap="none" spc="0" dirty="0">
              <a:ln w="0"/>
              <a:solidFill>
                <a:schemeClr val="tx1">
                  <a:lumMod val="95000"/>
                  <a:lumOff val="5000"/>
                </a:schemeClr>
              </a:solidFill>
              <a:effectLst>
                <a:outerShdw blurRad="38100" dist="19050" dir="2700000" algn="tl" rotWithShape="0">
                  <a:schemeClr val="dk1">
                    <a:alpha val="40000"/>
                  </a:schemeClr>
                </a:outerShdw>
              </a:effectLst>
              <a:latin typeface="Comic Sans MS" panose="030F0702030302020204" pitchFamily="66" charset="0"/>
            </a:endParaRPr>
          </a:p>
        </p:txBody>
      </p:sp>
      <p:pic>
        <p:nvPicPr>
          <p:cNvPr id="22" name="図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94139" y="4091823"/>
            <a:ext cx="1302619" cy="1337171"/>
          </a:xfrm>
          <a:prstGeom prst="rect">
            <a:avLst/>
          </a:prstGeom>
        </p:spPr>
      </p:pic>
      <p:sp>
        <p:nvSpPr>
          <p:cNvPr id="23" name="正方形/長方形 22"/>
          <p:cNvSpPr/>
          <p:nvPr/>
        </p:nvSpPr>
        <p:spPr>
          <a:xfrm>
            <a:off x="9327958" y="4824544"/>
            <a:ext cx="1579278" cy="707886"/>
          </a:xfrm>
          <a:prstGeom prst="rect">
            <a:avLst/>
          </a:prstGeom>
          <a:noFill/>
        </p:spPr>
        <p:txBody>
          <a:bodyPr wrap="none" lIns="91440" tIns="45720" rIns="91440" bIns="45720">
            <a:spAutoFit/>
          </a:bodyPr>
          <a:lstStyle/>
          <a:p>
            <a:pPr algn="ctr"/>
            <a:r>
              <a:rPr lang="en-US" altLang="ja-JP" sz="4000" dirty="0" smtClean="0">
                <a:ln w="0"/>
                <a:solidFill>
                  <a:schemeClr val="tx1">
                    <a:lumMod val="95000"/>
                    <a:lumOff val="5000"/>
                  </a:schemeClr>
                </a:solidFill>
                <a:effectLst>
                  <a:outerShdw blurRad="38100" dist="19050" dir="2700000" algn="tl" rotWithShape="0">
                    <a:schemeClr val="dk1">
                      <a:alpha val="40000"/>
                    </a:schemeClr>
                  </a:outerShdw>
                </a:effectLst>
                <a:latin typeface="Comic Sans MS" panose="030F0702030302020204" pitchFamily="66" charset="0"/>
              </a:rPr>
              <a:t>Brazil</a:t>
            </a:r>
            <a:endParaRPr lang="ja-JP" altLang="en-US" sz="5400" b="0" cap="none" spc="0" dirty="0">
              <a:ln w="0"/>
              <a:solidFill>
                <a:schemeClr val="tx1">
                  <a:lumMod val="95000"/>
                  <a:lumOff val="5000"/>
                </a:schemeClr>
              </a:solidFill>
              <a:effectLst>
                <a:outerShdw blurRad="38100" dist="19050" dir="2700000" algn="tl" rotWithShape="0">
                  <a:schemeClr val="dk1">
                    <a:alpha val="40000"/>
                  </a:schemeClr>
                </a:outerShdw>
              </a:effectLst>
              <a:latin typeface="Comic Sans MS" panose="030F0702030302020204" pitchFamily="66" charset="0"/>
            </a:endParaRPr>
          </a:p>
        </p:txBody>
      </p:sp>
      <p:pic>
        <p:nvPicPr>
          <p:cNvPr id="25" name="図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75840" y="5409143"/>
            <a:ext cx="1451830" cy="1632027"/>
          </a:xfrm>
          <a:prstGeom prst="rect">
            <a:avLst/>
          </a:prstGeom>
        </p:spPr>
      </p:pic>
      <p:pic>
        <p:nvPicPr>
          <p:cNvPr id="26" name="図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7944" y="5448117"/>
            <a:ext cx="2508245" cy="1415068"/>
          </a:xfrm>
          <a:prstGeom prst="rect">
            <a:avLst/>
          </a:prstGeom>
        </p:spPr>
      </p:pic>
      <p:pic>
        <p:nvPicPr>
          <p:cNvPr id="27" name="図 26"/>
          <p:cNvPicPr>
            <a:picLocks noChangeAspect="1"/>
          </p:cNvPicPr>
          <p:nvPr/>
        </p:nvPicPr>
        <p:blipFill rotWithShape="1">
          <a:blip r:embed="rId13" cstate="print">
            <a:extLst>
              <a:ext uri="{28A0092B-C50C-407E-A947-70E740481C1C}">
                <a14:useLocalDpi xmlns:a14="http://schemas.microsoft.com/office/drawing/2010/main" val="0"/>
              </a:ext>
            </a:extLst>
          </a:blip>
          <a:srcRect l="19953" t="20892" r="17230" b="7746"/>
          <a:stretch/>
        </p:blipFill>
        <p:spPr>
          <a:xfrm>
            <a:off x="5646126" y="5277961"/>
            <a:ext cx="1824662" cy="906282"/>
          </a:xfrm>
          <a:prstGeom prst="rect">
            <a:avLst/>
          </a:prstGeom>
        </p:spPr>
      </p:pic>
      <p:pic>
        <p:nvPicPr>
          <p:cNvPr id="28" name="図 27"/>
          <p:cNvPicPr>
            <a:picLocks noChangeAspect="1"/>
          </p:cNvPicPr>
          <p:nvPr/>
        </p:nvPicPr>
        <p:blipFill rotWithShape="1">
          <a:blip r:embed="rId14">
            <a:extLst>
              <a:ext uri="{28A0092B-C50C-407E-A947-70E740481C1C}">
                <a14:useLocalDpi xmlns:a14="http://schemas.microsoft.com/office/drawing/2010/main" val="0"/>
              </a:ext>
            </a:extLst>
          </a:blip>
          <a:srcRect l="30516" t="31659" r="44414"/>
          <a:stretch/>
        </p:blipFill>
        <p:spPr>
          <a:xfrm>
            <a:off x="5616077" y="5954642"/>
            <a:ext cx="1035053" cy="1054454"/>
          </a:xfrm>
          <a:prstGeom prst="rect">
            <a:avLst/>
          </a:prstGeom>
        </p:spPr>
      </p:pic>
      <p:pic>
        <p:nvPicPr>
          <p:cNvPr id="29" name="図 28"/>
          <p:cNvPicPr>
            <a:picLocks noChangeAspect="1"/>
          </p:cNvPicPr>
          <p:nvPr/>
        </p:nvPicPr>
        <p:blipFill rotWithShape="1">
          <a:blip r:embed="rId15" cstate="print">
            <a:extLst>
              <a:ext uri="{28A0092B-C50C-407E-A947-70E740481C1C}">
                <a14:useLocalDpi xmlns:a14="http://schemas.microsoft.com/office/drawing/2010/main" val="0"/>
              </a:ext>
            </a:extLst>
          </a:blip>
          <a:srcRect l="42347" t="29906" r="27089" b="3991"/>
          <a:stretch/>
        </p:blipFill>
        <p:spPr>
          <a:xfrm>
            <a:off x="6579795" y="5961681"/>
            <a:ext cx="860944" cy="1047415"/>
          </a:xfrm>
          <a:prstGeom prst="rect">
            <a:avLst/>
          </a:prstGeom>
        </p:spPr>
      </p:pic>
      <p:pic>
        <p:nvPicPr>
          <p:cNvPr id="30" name="図 2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888091" y="5277961"/>
            <a:ext cx="1240417" cy="1620931"/>
          </a:xfrm>
          <a:prstGeom prst="rect">
            <a:avLst/>
          </a:prstGeom>
        </p:spPr>
      </p:pic>
    </p:spTree>
    <p:extLst>
      <p:ext uri="{BB962C8B-B14F-4D97-AF65-F5344CB8AC3E}">
        <p14:creationId xmlns:p14="http://schemas.microsoft.com/office/powerpoint/2010/main" val="117067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5" name="正方形/長方形 4"/>
          <p:cNvSpPr/>
          <p:nvPr/>
        </p:nvSpPr>
        <p:spPr>
          <a:xfrm>
            <a:off x="208309" y="97023"/>
            <a:ext cx="8454559" cy="1323439"/>
          </a:xfrm>
          <a:prstGeom prst="rect">
            <a:avLst/>
          </a:prstGeom>
          <a:noFill/>
        </p:spPr>
        <p:txBody>
          <a:bodyPr wrap="none" lIns="91440" tIns="45720" rIns="91440" bIns="45720">
            <a:spAutoFit/>
          </a:bodyPr>
          <a:lstStyle/>
          <a:p>
            <a:pPr algn="ctr"/>
            <a:r>
              <a:rPr lang="en-US" altLang="ja-JP" sz="8000" b="1"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latin typeface="Comic Sans MS" panose="030F0702030302020204" pitchFamily="66" charset="0"/>
              </a:rPr>
              <a:t>Handball i</a:t>
            </a:r>
            <a:r>
              <a:rPr lang="en-US" altLang="ja-JP" sz="8000" b="1" cap="none" spc="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latin typeface="Comic Sans MS" panose="030F0702030302020204" pitchFamily="66" charset="0"/>
              </a:rPr>
              <a:t>s from</a:t>
            </a:r>
          </a:p>
        </p:txBody>
      </p:sp>
      <p:pic>
        <p:nvPicPr>
          <p:cNvPr id="7" name="図 6"/>
          <p:cNvPicPr>
            <a:picLocks noChangeAspect="1"/>
          </p:cNvPicPr>
          <p:nvPr/>
        </p:nvPicPr>
        <p:blipFill rotWithShape="1">
          <a:blip r:embed="rId2">
            <a:extLst>
              <a:ext uri="{28A0092B-C50C-407E-A947-70E740481C1C}">
                <a14:useLocalDpi xmlns:a14="http://schemas.microsoft.com/office/drawing/2010/main" val="0"/>
              </a:ext>
            </a:extLst>
          </a:blip>
          <a:srcRect t="17867" b="18186"/>
          <a:stretch/>
        </p:blipFill>
        <p:spPr>
          <a:xfrm>
            <a:off x="3874163" y="1141262"/>
            <a:ext cx="8317837" cy="5318975"/>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72541">
            <a:off x="9929612" y="2941198"/>
            <a:ext cx="1258061" cy="784566"/>
          </a:xfrm>
          <a:prstGeom prst="rect">
            <a:avLst/>
          </a:prstGeom>
        </p:spPr>
      </p:pic>
      <p:sp>
        <p:nvSpPr>
          <p:cNvPr id="10" name="正方形/長方形 9"/>
          <p:cNvSpPr/>
          <p:nvPr/>
        </p:nvSpPr>
        <p:spPr>
          <a:xfrm>
            <a:off x="6322804" y="4645021"/>
            <a:ext cx="5384808" cy="1862048"/>
          </a:xfrm>
          <a:prstGeom prst="rect">
            <a:avLst/>
          </a:prstGeom>
          <a:noFill/>
        </p:spPr>
        <p:txBody>
          <a:bodyPr wrap="none" lIns="91440" tIns="45720" rIns="91440" bIns="45720">
            <a:spAutoFit/>
          </a:bodyPr>
          <a:lstStyle/>
          <a:p>
            <a:pPr algn="ctr"/>
            <a:r>
              <a:rPr lang="en-US" altLang="ja-JP" sz="11500" b="1" dirty="0" smtClean="0">
                <a:ln w="22225">
                  <a:solidFill>
                    <a:schemeClr val="accent2"/>
                  </a:solidFill>
                  <a:prstDash val="solid"/>
                </a:ln>
                <a:solidFill>
                  <a:srgbClr val="FF0000"/>
                </a:solidFill>
                <a:latin typeface="Comic Sans MS" panose="030F0702030302020204" pitchFamily="66" charset="0"/>
              </a:rPr>
              <a:t>Ireland</a:t>
            </a:r>
            <a:endParaRPr lang="ja-JP" altLang="en-US" sz="11500" b="1" cap="none" spc="0" dirty="0">
              <a:ln w="22225">
                <a:solidFill>
                  <a:schemeClr val="accent2"/>
                </a:solidFill>
                <a:prstDash val="solid"/>
              </a:ln>
              <a:solidFill>
                <a:srgbClr val="FF0000"/>
              </a:solidFill>
              <a:effectLst/>
              <a:latin typeface="Comic Sans MS" panose="030F0702030302020204" pitchFamily="66" charset="0"/>
            </a:endParaRPr>
          </a:p>
        </p:txBody>
      </p:sp>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7366" y="2538322"/>
            <a:ext cx="269492" cy="419272"/>
          </a:xfrm>
          <a:prstGeom prst="rect">
            <a:avLst/>
          </a:prstGeom>
        </p:spPr>
      </p:pic>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574" y="1217766"/>
            <a:ext cx="2418510" cy="3628671"/>
          </a:xfrm>
          <a:prstGeom prst="rect">
            <a:avLst/>
          </a:prstGeom>
        </p:spPr>
      </p:pic>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56684" y="2676308"/>
            <a:ext cx="210682" cy="281286"/>
          </a:xfrm>
          <a:prstGeom prst="rect">
            <a:avLst/>
          </a:prstGeom>
        </p:spPr>
      </p:pic>
      <p:pic>
        <p:nvPicPr>
          <p:cNvPr id="15" name="図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7888" y="2688774"/>
            <a:ext cx="2824810" cy="3771463"/>
          </a:xfrm>
          <a:prstGeom prst="rect">
            <a:avLst/>
          </a:prstGeom>
        </p:spPr>
      </p:pic>
    </p:spTree>
    <p:extLst>
      <p:ext uri="{BB962C8B-B14F-4D97-AF65-F5344CB8AC3E}">
        <p14:creationId xmlns:p14="http://schemas.microsoft.com/office/powerpoint/2010/main" val="378319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5" name="正方形/長方形 4"/>
          <p:cNvSpPr/>
          <p:nvPr/>
        </p:nvSpPr>
        <p:spPr>
          <a:xfrm>
            <a:off x="398264" y="97023"/>
            <a:ext cx="8074647" cy="1323439"/>
          </a:xfrm>
          <a:prstGeom prst="rect">
            <a:avLst/>
          </a:prstGeom>
          <a:noFill/>
        </p:spPr>
        <p:txBody>
          <a:bodyPr wrap="none" lIns="91440" tIns="45720" rIns="91440" bIns="45720">
            <a:spAutoFit/>
          </a:bodyPr>
          <a:lstStyle/>
          <a:p>
            <a:pPr algn="ctr"/>
            <a:r>
              <a:rPr lang="en-US" altLang="ja-JP" sz="8000" b="1" dirty="0" err="1" smtClean="0">
                <a:ln w="10160">
                  <a:solidFill>
                    <a:schemeClr val="accent5"/>
                  </a:solidFill>
                  <a:prstDash val="solid"/>
                </a:ln>
                <a:solidFill>
                  <a:srgbClr val="FFFF00"/>
                </a:solidFill>
                <a:effectLst>
                  <a:outerShdw blurRad="38100" dist="22860" dir="5400000" algn="tl" rotWithShape="0">
                    <a:srgbClr val="000000">
                      <a:alpha val="30000"/>
                    </a:srgbClr>
                  </a:outerShdw>
                </a:effectLst>
                <a:latin typeface="Comic Sans MS" panose="030F0702030302020204" pitchFamily="66" charset="0"/>
              </a:rPr>
              <a:t>Kabadhi</a:t>
            </a:r>
            <a:r>
              <a:rPr lang="en-US" altLang="ja-JP" sz="8000" b="1"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latin typeface="Comic Sans MS" panose="030F0702030302020204" pitchFamily="66" charset="0"/>
              </a:rPr>
              <a:t> i</a:t>
            </a:r>
            <a:r>
              <a:rPr lang="en-US" altLang="ja-JP" sz="8000" b="1" cap="none" spc="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latin typeface="Comic Sans MS" panose="030F0702030302020204" pitchFamily="66" charset="0"/>
              </a:rPr>
              <a:t>s from</a:t>
            </a:r>
          </a:p>
        </p:txBody>
      </p:sp>
      <p:pic>
        <p:nvPicPr>
          <p:cNvPr id="7" name="図 6"/>
          <p:cNvPicPr>
            <a:picLocks noChangeAspect="1"/>
          </p:cNvPicPr>
          <p:nvPr/>
        </p:nvPicPr>
        <p:blipFill rotWithShape="1">
          <a:blip r:embed="rId2">
            <a:extLst>
              <a:ext uri="{28A0092B-C50C-407E-A947-70E740481C1C}">
                <a14:useLocalDpi xmlns:a14="http://schemas.microsoft.com/office/drawing/2010/main" val="0"/>
              </a:ext>
            </a:extLst>
          </a:blip>
          <a:srcRect t="17867" b="18186"/>
          <a:stretch/>
        </p:blipFill>
        <p:spPr>
          <a:xfrm>
            <a:off x="3874163" y="1141262"/>
            <a:ext cx="8317837" cy="5318975"/>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72541">
            <a:off x="9929612" y="2941198"/>
            <a:ext cx="1258061" cy="784566"/>
          </a:xfrm>
          <a:prstGeom prst="rect">
            <a:avLst/>
          </a:prstGeom>
        </p:spPr>
      </p:pic>
      <p:sp>
        <p:nvSpPr>
          <p:cNvPr id="10" name="正方形/長方形 9"/>
          <p:cNvSpPr/>
          <p:nvPr/>
        </p:nvSpPr>
        <p:spPr>
          <a:xfrm>
            <a:off x="7084228" y="4645021"/>
            <a:ext cx="3861956" cy="1862048"/>
          </a:xfrm>
          <a:prstGeom prst="rect">
            <a:avLst/>
          </a:prstGeom>
          <a:noFill/>
        </p:spPr>
        <p:txBody>
          <a:bodyPr wrap="none" lIns="91440" tIns="45720" rIns="91440" bIns="45720">
            <a:spAutoFit/>
          </a:bodyPr>
          <a:lstStyle/>
          <a:p>
            <a:pPr algn="ctr"/>
            <a:r>
              <a:rPr lang="en-US" altLang="ja-JP" sz="11500" b="1" cap="none" spc="0" dirty="0" smtClean="0">
                <a:ln w="22225">
                  <a:solidFill>
                    <a:schemeClr val="accent2"/>
                  </a:solidFill>
                  <a:prstDash val="solid"/>
                </a:ln>
                <a:solidFill>
                  <a:srgbClr val="FF0000"/>
                </a:solidFill>
                <a:effectLst/>
                <a:latin typeface="Comic Sans MS" panose="030F0702030302020204" pitchFamily="66" charset="0"/>
              </a:rPr>
              <a:t>India</a:t>
            </a:r>
            <a:endParaRPr lang="ja-JP" altLang="en-US" sz="11500" b="1" cap="none" spc="0" dirty="0">
              <a:ln w="22225">
                <a:solidFill>
                  <a:schemeClr val="accent2"/>
                </a:solidFill>
                <a:prstDash val="solid"/>
              </a:ln>
              <a:solidFill>
                <a:srgbClr val="FF0000"/>
              </a:solidFill>
              <a:effectLst/>
              <a:latin typeface="Comic Sans MS" panose="030F0702030302020204" pitchFamily="66" charset="0"/>
            </a:endParaRPr>
          </a:p>
        </p:txBody>
      </p:sp>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7366" y="2538322"/>
            <a:ext cx="269492" cy="419272"/>
          </a:xfrm>
          <a:prstGeom prst="rect">
            <a:avLst/>
          </a:prstGeom>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6684" y="2676308"/>
            <a:ext cx="210682" cy="281286"/>
          </a:xfrm>
          <a:prstGeom prst="rect">
            <a:avLst/>
          </a:prstGeom>
        </p:spPr>
      </p:pic>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341" y="1716210"/>
            <a:ext cx="3657600" cy="2063496"/>
          </a:xfrm>
          <a:prstGeom prst="rect">
            <a:avLst/>
          </a:prstGeom>
        </p:spPr>
      </p:pic>
      <p:pic>
        <p:nvPicPr>
          <p:cNvPr id="4" name="図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5051" y="3258355"/>
            <a:ext cx="2924540" cy="3199927"/>
          </a:xfrm>
          <a:prstGeom prst="rect">
            <a:avLst/>
          </a:prstGeom>
        </p:spPr>
      </p:pic>
      <p:pic>
        <p:nvPicPr>
          <p:cNvPr id="13" name="図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41302" y="3503055"/>
            <a:ext cx="540002" cy="590850"/>
          </a:xfrm>
          <a:prstGeom prst="rect">
            <a:avLst/>
          </a:prstGeom>
        </p:spPr>
      </p:pic>
    </p:spTree>
    <p:extLst>
      <p:ext uri="{BB962C8B-B14F-4D97-AF65-F5344CB8AC3E}">
        <p14:creationId xmlns:p14="http://schemas.microsoft.com/office/powerpoint/2010/main" val="251744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5" name="正方形/長方形 4"/>
          <p:cNvSpPr/>
          <p:nvPr/>
        </p:nvSpPr>
        <p:spPr>
          <a:xfrm>
            <a:off x="754131" y="97023"/>
            <a:ext cx="7362914" cy="1323439"/>
          </a:xfrm>
          <a:prstGeom prst="rect">
            <a:avLst/>
          </a:prstGeom>
          <a:noFill/>
        </p:spPr>
        <p:txBody>
          <a:bodyPr wrap="none" lIns="91440" tIns="45720" rIns="91440" bIns="45720">
            <a:spAutoFit/>
          </a:bodyPr>
          <a:lstStyle/>
          <a:p>
            <a:pPr algn="ctr"/>
            <a:r>
              <a:rPr lang="en-US" altLang="ja-JP" sz="8000" b="1"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latin typeface="Comic Sans MS" panose="030F0702030302020204" pitchFamily="66" charset="0"/>
              </a:rPr>
              <a:t>Tennis i</a:t>
            </a:r>
            <a:r>
              <a:rPr lang="en-US" altLang="ja-JP" sz="8000" b="1" cap="none" spc="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latin typeface="Comic Sans MS" panose="030F0702030302020204" pitchFamily="66" charset="0"/>
              </a:rPr>
              <a:t>s from</a:t>
            </a:r>
          </a:p>
        </p:txBody>
      </p:sp>
      <p:pic>
        <p:nvPicPr>
          <p:cNvPr id="7" name="図 6"/>
          <p:cNvPicPr>
            <a:picLocks noChangeAspect="1"/>
          </p:cNvPicPr>
          <p:nvPr/>
        </p:nvPicPr>
        <p:blipFill rotWithShape="1">
          <a:blip r:embed="rId2">
            <a:extLst>
              <a:ext uri="{28A0092B-C50C-407E-A947-70E740481C1C}">
                <a14:useLocalDpi xmlns:a14="http://schemas.microsoft.com/office/drawing/2010/main" val="0"/>
              </a:ext>
            </a:extLst>
          </a:blip>
          <a:srcRect t="17867" b="18186"/>
          <a:stretch/>
        </p:blipFill>
        <p:spPr>
          <a:xfrm>
            <a:off x="3874163" y="1141262"/>
            <a:ext cx="8317837" cy="5318975"/>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72541">
            <a:off x="9929612" y="2941198"/>
            <a:ext cx="1258061" cy="784566"/>
          </a:xfrm>
          <a:prstGeom prst="rect">
            <a:avLst/>
          </a:prstGeom>
        </p:spPr>
      </p:pic>
      <p:sp>
        <p:nvSpPr>
          <p:cNvPr id="10" name="正方形/長方形 9"/>
          <p:cNvSpPr/>
          <p:nvPr/>
        </p:nvSpPr>
        <p:spPr>
          <a:xfrm>
            <a:off x="6921524" y="4645021"/>
            <a:ext cx="4187365" cy="1862048"/>
          </a:xfrm>
          <a:prstGeom prst="rect">
            <a:avLst/>
          </a:prstGeom>
          <a:noFill/>
        </p:spPr>
        <p:txBody>
          <a:bodyPr wrap="none" lIns="91440" tIns="45720" rIns="91440" bIns="45720">
            <a:spAutoFit/>
          </a:bodyPr>
          <a:lstStyle/>
          <a:p>
            <a:pPr algn="ctr"/>
            <a:r>
              <a:rPr lang="en-US" altLang="ja-JP" sz="11500" b="1" smtClean="0">
                <a:ln w="22225">
                  <a:solidFill>
                    <a:schemeClr val="accent2"/>
                  </a:solidFill>
                  <a:prstDash val="solid"/>
                </a:ln>
                <a:solidFill>
                  <a:srgbClr val="FF0000"/>
                </a:solidFill>
                <a:latin typeface="Comic Sans MS" panose="030F0702030302020204" pitchFamily="66" charset="0"/>
              </a:rPr>
              <a:t>Egypt</a:t>
            </a:r>
            <a:endParaRPr lang="ja-JP" altLang="en-US" sz="11500" b="1" cap="none" spc="0" dirty="0">
              <a:ln w="22225">
                <a:solidFill>
                  <a:schemeClr val="accent2"/>
                </a:solidFill>
                <a:prstDash val="solid"/>
              </a:ln>
              <a:solidFill>
                <a:srgbClr val="FF0000"/>
              </a:solidFill>
              <a:effectLst/>
              <a:latin typeface="Comic Sans MS" panose="030F0702030302020204" pitchFamily="66" charset="0"/>
            </a:endParaRPr>
          </a:p>
        </p:txBody>
      </p:sp>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7366" y="2538322"/>
            <a:ext cx="269492" cy="419272"/>
          </a:xfrm>
          <a:prstGeom prst="rect">
            <a:avLst/>
          </a:prstGeom>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6684" y="2676308"/>
            <a:ext cx="210682" cy="281286"/>
          </a:xfrm>
          <a:prstGeom prst="rect">
            <a:avLst/>
          </a:prstGeom>
        </p:spPr>
      </p:pic>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41302" y="3503055"/>
            <a:ext cx="540002" cy="590850"/>
          </a:xfrm>
          <a:prstGeom prst="rect">
            <a:avLst/>
          </a:prstGeom>
        </p:spPr>
      </p:pic>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3985" y="4303333"/>
            <a:ext cx="2131462" cy="2156904"/>
          </a:xfrm>
          <a:prstGeom prst="rect">
            <a:avLst/>
          </a:prstGeom>
        </p:spPr>
      </p:pic>
      <p:pic>
        <p:nvPicPr>
          <p:cNvPr id="15" name="図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98898" y="3395508"/>
            <a:ext cx="363746" cy="368088"/>
          </a:xfrm>
          <a:prstGeom prst="rect">
            <a:avLst/>
          </a:prstGeom>
        </p:spPr>
      </p:pic>
      <p:pic>
        <p:nvPicPr>
          <p:cNvPr id="18" name="図 17"/>
          <p:cNvPicPr>
            <a:picLocks noChangeAspect="1"/>
          </p:cNvPicPr>
          <p:nvPr/>
        </p:nvPicPr>
        <p:blipFill rotWithShape="1">
          <a:blip r:embed="rId9" cstate="print">
            <a:extLst>
              <a:ext uri="{28A0092B-C50C-407E-A947-70E740481C1C}">
                <a14:useLocalDpi xmlns:a14="http://schemas.microsoft.com/office/drawing/2010/main" val="0"/>
              </a:ext>
            </a:extLst>
          </a:blip>
          <a:srcRect l="19953" t="20892" r="17230" b="7746"/>
          <a:stretch/>
        </p:blipFill>
        <p:spPr>
          <a:xfrm>
            <a:off x="190941" y="1321720"/>
            <a:ext cx="2430071" cy="1548280"/>
          </a:xfrm>
          <a:prstGeom prst="rect">
            <a:avLst/>
          </a:prstGeom>
        </p:spPr>
      </p:pic>
      <p:pic>
        <p:nvPicPr>
          <p:cNvPr id="16" name="図 15"/>
          <p:cNvPicPr>
            <a:picLocks noChangeAspect="1"/>
          </p:cNvPicPr>
          <p:nvPr/>
        </p:nvPicPr>
        <p:blipFill rotWithShape="1">
          <a:blip r:embed="rId10">
            <a:extLst>
              <a:ext uri="{28A0092B-C50C-407E-A947-70E740481C1C}">
                <a14:useLocalDpi xmlns:a14="http://schemas.microsoft.com/office/drawing/2010/main" val="0"/>
              </a:ext>
            </a:extLst>
          </a:blip>
          <a:srcRect l="30516" t="31659" r="44414"/>
          <a:stretch/>
        </p:blipFill>
        <p:spPr>
          <a:xfrm>
            <a:off x="145875" y="2275692"/>
            <a:ext cx="1116221" cy="1711565"/>
          </a:xfrm>
          <a:prstGeom prst="rect">
            <a:avLst/>
          </a:prstGeom>
        </p:spPr>
      </p:pic>
      <p:pic>
        <p:nvPicPr>
          <p:cNvPr id="17" name="図 16"/>
          <p:cNvPicPr>
            <a:picLocks noChangeAspect="1"/>
          </p:cNvPicPr>
          <p:nvPr/>
        </p:nvPicPr>
        <p:blipFill rotWithShape="1">
          <a:blip r:embed="rId11">
            <a:extLst>
              <a:ext uri="{28A0092B-C50C-407E-A947-70E740481C1C}">
                <a14:useLocalDpi xmlns:a14="http://schemas.microsoft.com/office/drawing/2010/main" val="0"/>
              </a:ext>
            </a:extLst>
          </a:blip>
          <a:srcRect l="42347" t="29906" r="27089" b="3991"/>
          <a:stretch/>
        </p:blipFill>
        <p:spPr>
          <a:xfrm>
            <a:off x="1195445" y="2310045"/>
            <a:ext cx="1425568" cy="1734332"/>
          </a:xfrm>
          <a:prstGeom prst="rect">
            <a:avLst/>
          </a:prstGeom>
        </p:spPr>
      </p:pic>
    </p:spTree>
    <p:extLst>
      <p:ext uri="{BB962C8B-B14F-4D97-AF65-F5344CB8AC3E}">
        <p14:creationId xmlns:p14="http://schemas.microsoft.com/office/powerpoint/2010/main" val="87681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5" name="正方形/長方形 4"/>
          <p:cNvSpPr/>
          <p:nvPr/>
        </p:nvSpPr>
        <p:spPr>
          <a:xfrm>
            <a:off x="668372" y="97023"/>
            <a:ext cx="7534435" cy="1323439"/>
          </a:xfrm>
          <a:prstGeom prst="rect">
            <a:avLst/>
          </a:prstGeom>
          <a:noFill/>
        </p:spPr>
        <p:txBody>
          <a:bodyPr wrap="none" lIns="91440" tIns="45720" rIns="91440" bIns="45720">
            <a:spAutoFit/>
          </a:bodyPr>
          <a:lstStyle/>
          <a:p>
            <a:pPr algn="ctr"/>
            <a:r>
              <a:rPr lang="en-US" altLang="ja-JP" sz="8000" b="1"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latin typeface="Comic Sans MS" panose="030F0702030302020204" pitchFamily="66" charset="0"/>
              </a:rPr>
              <a:t>Karate i</a:t>
            </a:r>
            <a:r>
              <a:rPr lang="en-US" altLang="ja-JP" sz="8000" b="1" cap="none" spc="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latin typeface="Comic Sans MS" panose="030F0702030302020204" pitchFamily="66" charset="0"/>
              </a:rPr>
              <a:t>s from</a:t>
            </a:r>
          </a:p>
        </p:txBody>
      </p:sp>
      <p:pic>
        <p:nvPicPr>
          <p:cNvPr id="7" name="図 6"/>
          <p:cNvPicPr>
            <a:picLocks noChangeAspect="1"/>
          </p:cNvPicPr>
          <p:nvPr/>
        </p:nvPicPr>
        <p:blipFill rotWithShape="1">
          <a:blip r:embed="rId2">
            <a:extLst>
              <a:ext uri="{28A0092B-C50C-407E-A947-70E740481C1C}">
                <a14:useLocalDpi xmlns:a14="http://schemas.microsoft.com/office/drawing/2010/main" val="0"/>
              </a:ext>
            </a:extLst>
          </a:blip>
          <a:srcRect t="17867" b="18186"/>
          <a:stretch/>
        </p:blipFill>
        <p:spPr>
          <a:xfrm>
            <a:off x="3874163" y="1141262"/>
            <a:ext cx="8317837" cy="5318975"/>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72541">
            <a:off x="9929612" y="2941198"/>
            <a:ext cx="1258061" cy="784566"/>
          </a:xfrm>
          <a:prstGeom prst="rect">
            <a:avLst/>
          </a:prstGeom>
        </p:spPr>
      </p:pic>
      <p:sp>
        <p:nvSpPr>
          <p:cNvPr id="10" name="正方形/長方形 9"/>
          <p:cNvSpPr/>
          <p:nvPr/>
        </p:nvSpPr>
        <p:spPr>
          <a:xfrm>
            <a:off x="6019837" y="4645021"/>
            <a:ext cx="5990743" cy="1862048"/>
          </a:xfrm>
          <a:prstGeom prst="rect">
            <a:avLst/>
          </a:prstGeom>
          <a:noFill/>
        </p:spPr>
        <p:txBody>
          <a:bodyPr wrap="none" lIns="91440" tIns="45720" rIns="91440" bIns="45720">
            <a:spAutoFit/>
          </a:bodyPr>
          <a:lstStyle/>
          <a:p>
            <a:pPr algn="ctr"/>
            <a:r>
              <a:rPr lang="en-US" altLang="ja-JP" sz="11500" b="1" cap="none" spc="0" dirty="0" smtClean="0">
                <a:ln w="22225">
                  <a:solidFill>
                    <a:schemeClr val="accent2"/>
                  </a:solidFill>
                  <a:prstDash val="solid"/>
                </a:ln>
                <a:solidFill>
                  <a:srgbClr val="FF0000"/>
                </a:solidFill>
                <a:effectLst/>
                <a:latin typeface="Comic Sans MS" panose="030F0702030302020204" pitchFamily="66" charset="0"/>
              </a:rPr>
              <a:t>Okinawa</a:t>
            </a:r>
            <a:endParaRPr lang="ja-JP" altLang="en-US" sz="11500" b="1" cap="none" spc="0" dirty="0">
              <a:ln w="22225">
                <a:solidFill>
                  <a:schemeClr val="accent2"/>
                </a:solidFill>
                <a:prstDash val="solid"/>
              </a:ln>
              <a:solidFill>
                <a:srgbClr val="FF0000"/>
              </a:solidFill>
              <a:effectLst/>
              <a:latin typeface="Comic Sans MS" panose="030F0702030302020204" pitchFamily="66" charset="0"/>
            </a:endParaRPr>
          </a:p>
        </p:txBody>
      </p:sp>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7366" y="2538322"/>
            <a:ext cx="269492" cy="419272"/>
          </a:xfrm>
          <a:prstGeom prst="rect">
            <a:avLst/>
          </a:prstGeom>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6684" y="2676308"/>
            <a:ext cx="210682" cy="281286"/>
          </a:xfrm>
          <a:prstGeom prst="rect">
            <a:avLst/>
          </a:prstGeom>
        </p:spPr>
      </p:pic>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41302" y="3503055"/>
            <a:ext cx="540002" cy="590850"/>
          </a:xfrm>
          <a:prstGeom prst="rect">
            <a:avLst/>
          </a:prstGeom>
        </p:spPr>
      </p:pic>
      <p:pic>
        <p:nvPicPr>
          <p:cNvPr id="15" name="図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98898" y="3395508"/>
            <a:ext cx="363746" cy="368088"/>
          </a:xfrm>
          <a:prstGeom prst="rect">
            <a:avLst/>
          </a:prstGeom>
        </p:spPr>
      </p:pic>
      <p:pic>
        <p:nvPicPr>
          <p:cNvPr id="19" name="図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2083" y="1577576"/>
            <a:ext cx="2112116" cy="2760036"/>
          </a:xfrm>
          <a:prstGeom prst="rect">
            <a:avLst/>
          </a:prstGeom>
        </p:spPr>
      </p:pic>
      <p:pic>
        <p:nvPicPr>
          <p:cNvPr id="4" name="図 3"/>
          <p:cNvPicPr>
            <a:picLocks noChangeAspect="1"/>
          </p:cNvPicPr>
          <p:nvPr/>
        </p:nvPicPr>
        <p:blipFill rotWithShape="1">
          <a:blip r:embed="rId9" cstate="print">
            <a:extLst>
              <a:ext uri="{28A0092B-C50C-407E-A947-70E740481C1C}">
                <a14:useLocalDpi xmlns:a14="http://schemas.microsoft.com/office/drawing/2010/main" val="0"/>
              </a:ext>
            </a:extLst>
          </a:blip>
          <a:srcRect l="10313" t="5634" r="7434" b="20188"/>
          <a:stretch/>
        </p:blipFill>
        <p:spPr>
          <a:xfrm>
            <a:off x="869201" y="3960959"/>
            <a:ext cx="2434107" cy="2195142"/>
          </a:xfrm>
          <a:prstGeom prst="rect">
            <a:avLst/>
          </a:prstGeom>
        </p:spPr>
      </p:pic>
      <p:pic>
        <p:nvPicPr>
          <p:cNvPr id="20" name="図 19"/>
          <p:cNvPicPr>
            <a:picLocks noChangeAspect="1"/>
          </p:cNvPicPr>
          <p:nvPr/>
        </p:nvPicPr>
        <p:blipFill rotWithShape="1">
          <a:blip r:embed="rId10" cstate="print">
            <a:extLst>
              <a:ext uri="{28A0092B-C50C-407E-A947-70E740481C1C}">
                <a14:useLocalDpi xmlns:a14="http://schemas.microsoft.com/office/drawing/2010/main" val="0"/>
              </a:ext>
            </a:extLst>
          </a:blip>
          <a:srcRect l="10313" t="5634" r="7434" b="20188"/>
          <a:stretch/>
        </p:blipFill>
        <p:spPr>
          <a:xfrm>
            <a:off x="7614806" y="3512157"/>
            <a:ext cx="218848" cy="197363"/>
          </a:xfrm>
          <a:prstGeom prst="rect">
            <a:avLst/>
          </a:prstGeom>
        </p:spPr>
      </p:pic>
      <p:pic>
        <p:nvPicPr>
          <p:cNvPr id="8" name="図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30823" y="3198918"/>
            <a:ext cx="793793" cy="762041"/>
          </a:xfrm>
          <a:prstGeom prst="rect">
            <a:avLst/>
          </a:prstGeom>
        </p:spPr>
      </p:pic>
    </p:spTree>
    <p:extLst>
      <p:ext uri="{BB962C8B-B14F-4D97-AF65-F5344CB8AC3E}">
        <p14:creationId xmlns:p14="http://schemas.microsoft.com/office/powerpoint/2010/main" val="110929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1093</TotalTime>
  <Words>703</Words>
  <Application>Microsoft Office PowerPoint</Application>
  <PresentationFormat>ワイド画面</PresentationFormat>
  <Paragraphs>77</Paragraphs>
  <Slides>27</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27</vt:i4>
      </vt:variant>
    </vt:vector>
  </HeadingPairs>
  <TitlesOfParts>
    <vt:vector size="38" baseType="lpstr">
      <vt:lpstr>ＭＳ Ｐゴシック</vt:lpstr>
      <vt:lpstr>ＭＳ 明朝</vt:lpstr>
      <vt:lpstr>あずきフォントB</vt:lpstr>
      <vt:lpstr>游明朝</vt:lpstr>
      <vt:lpstr>Arial</vt:lpstr>
      <vt:lpstr>Calibri</vt:lpstr>
      <vt:lpstr>Calibri Light</vt:lpstr>
      <vt:lpstr>Century</vt:lpstr>
      <vt:lpstr>Comic Sans MS</vt:lpstr>
      <vt:lpstr>Times New Roman</vt:lpstr>
      <vt:lpstr>Office テーマ</vt:lpstr>
      <vt:lpstr>Unit 6-6</vt:lpstr>
      <vt:lpstr>Where are these sports from?</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Short Reading ①</vt:lpstr>
      <vt:lpstr>Short reading②</vt:lpstr>
      <vt:lpstr>Let’s read about Olympic sports!</vt:lpstr>
      <vt:lpstr>PowerPoint プレゼンテーション</vt:lpstr>
      <vt:lpstr>PowerPoint プレゼンテーション</vt:lpstr>
      <vt:lpstr>Soccer</vt:lpstr>
      <vt:lpstr>PowerPoint プレゼンテーション</vt:lpstr>
      <vt:lpstr>Water polo                     </vt:lpstr>
      <vt:lpstr>PowerPoint プレゼンテーション</vt:lpstr>
      <vt:lpstr>Marathon</vt:lpstr>
      <vt:lpstr>PowerPoint プレゼンテーション</vt:lpstr>
      <vt:lpstr>Basketball</vt:lpstr>
      <vt:lpstr>PowerPoint プレゼンテーション</vt:lpstr>
      <vt:lpstr>Fencing</vt:lpstr>
      <vt:lpstr>PowerPoint プレゼンテーション</vt:lpstr>
      <vt:lpstr>Tennis</vt:lpstr>
      <vt:lpstr>PowerPoint プレゼンテーション</vt:lpstr>
      <vt:lpstr>Volleyball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6-6</dc:title>
  <dc:creator>15-PC26</dc:creator>
  <cp:lastModifiedBy>那覇市立松島中学校</cp:lastModifiedBy>
  <cp:revision>48</cp:revision>
  <cp:lastPrinted>2019-10-22T03:36:21Z</cp:lastPrinted>
  <dcterms:created xsi:type="dcterms:W3CDTF">2019-10-16T02:20:02Z</dcterms:created>
  <dcterms:modified xsi:type="dcterms:W3CDTF">2020-03-19T02:10:37Z</dcterms:modified>
</cp:coreProperties>
</file>